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71" r:id="rId3"/>
    <p:sldId id="272" r:id="rId4"/>
    <p:sldId id="269" r:id="rId5"/>
    <p:sldId id="285" r:id="rId6"/>
    <p:sldId id="292" r:id="rId7"/>
    <p:sldId id="265" r:id="rId8"/>
    <p:sldId id="262" r:id="rId9"/>
    <p:sldId id="261" r:id="rId10"/>
    <p:sldId id="263" r:id="rId11"/>
    <p:sldId id="264" r:id="rId12"/>
    <p:sldId id="287" r:id="rId13"/>
    <p:sldId id="266" r:id="rId14"/>
    <p:sldId id="275" r:id="rId15"/>
    <p:sldId id="288" r:id="rId16"/>
    <p:sldId id="289" r:id="rId17"/>
    <p:sldId id="290" r:id="rId18"/>
    <p:sldId id="291" r:id="rId19"/>
    <p:sldId id="276" r:id="rId20"/>
    <p:sldId id="277" r:id="rId21"/>
    <p:sldId id="282" r:id="rId22"/>
    <p:sldId id="267" r:id="rId23"/>
  </p:sldIdLst>
  <p:sldSz cx="9144000" cy="6858000" type="letter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ca-fs-001\Usuarios$\shernandez\Documentos\Documents\CCE\COLORES\pruebas%20graficos-varios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ca-fs-001\Usuarios$\shernandez\Documentos\Documents\CCE\COLORES\pruebas%20graficos-varios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mca-fs-001\Usuarios$\shernandez\Documentos\Documents\CCE\COLORES\pruebas%20grafico%20area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24089435344653E-2"/>
          <c:y val="7.8724261191556691E-2"/>
          <c:w val="0.87297400324966978"/>
          <c:h val="0.83675506078981565"/>
        </c:manualLayout>
      </c:layout>
      <c:lineChart>
        <c:grouping val="standard"/>
        <c:varyColors val="0"/>
        <c:ser>
          <c:idx val="0"/>
          <c:order val="0"/>
          <c:tx>
            <c:v>Costa Rica</c:v>
          </c:tx>
          <c:spPr>
            <a:ln w="22225">
              <a:solidFill>
                <a:srgbClr val="AC5DBF"/>
              </a:solidFill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[0]!ACR</c:f>
              <c:numCache>
                <c:formatCode>0.0</c:formatCode>
                <c:ptCount val="62"/>
                <c:pt idx="0">
                  <c:v>3.1040330968614209</c:v>
                </c:pt>
                <c:pt idx="1">
                  <c:v>2.7396626648014526</c:v>
                </c:pt>
                <c:pt idx="2">
                  <c:v>3.2591887882225481</c:v>
                </c:pt>
                <c:pt idx="3">
                  <c:v>3.6792927914641194</c:v>
                </c:pt>
                <c:pt idx="4">
                  <c:v>4.2102988352734361</c:v>
                </c:pt>
                <c:pt idx="5">
                  <c:v>4.5891347754078504</c:v>
                </c:pt>
                <c:pt idx="6">
                  <c:v>5.1860001456912812</c:v>
                </c:pt>
                <c:pt idx="7">
                  <c:v>5.485747062491857</c:v>
                </c:pt>
                <c:pt idx="8">
                  <c:v>5.2030039865729458</c:v>
                </c:pt>
                <c:pt idx="9">
                  <c:v>5.7025699088052768</c:v>
                </c:pt>
                <c:pt idx="10">
                  <c:v>5.8861964796024635</c:v>
                </c:pt>
                <c:pt idx="11">
                  <c:v>5.1271852691126307</c:v>
                </c:pt>
                <c:pt idx="12">
                  <c:v>4.3859265741741709</c:v>
                </c:pt>
                <c:pt idx="13">
                  <c:v>3.5270960067377164</c:v>
                </c:pt>
                <c:pt idx="14">
                  <c:v>3.0463139363443643</c:v>
                </c:pt>
                <c:pt idx="15">
                  <c:v>1.8050494960438515</c:v>
                </c:pt>
                <c:pt idx="16">
                  <c:v>0.97250322826712299</c:v>
                </c:pt>
                <c:pt idx="17">
                  <c:v>1.0205076632081596</c:v>
                </c:pt>
                <c:pt idx="18">
                  <c:v>-0.3217001270018694</c:v>
                </c:pt>
                <c:pt idx="19">
                  <c:v>-0.73828535247684435</c:v>
                </c:pt>
                <c:pt idx="20">
                  <c:v>-0.86419234054089833</c:v>
                </c:pt>
                <c:pt idx="21">
                  <c:v>-0.85644267495964543</c:v>
                </c:pt>
                <c:pt idx="22">
                  <c:v>-1.203773680354179</c:v>
                </c:pt>
                <c:pt idx="23">
                  <c:v>-0.80758133900739537</c:v>
                </c:pt>
                <c:pt idx="24">
                  <c:v>-0.172700167950878</c:v>
                </c:pt>
                <c:pt idx="25">
                  <c:v>-3.2337181058415321E-2</c:v>
                </c:pt>
                <c:pt idx="26">
                  <c:v>-1.0860925928487777</c:v>
                </c:pt>
                <c:pt idx="27">
                  <c:v>-0.91805692132097294</c:v>
                </c:pt>
                <c:pt idx="28">
                  <c:v>-0.43272307180821673</c:v>
                </c:pt>
                <c:pt idx="29">
                  <c:v>-0.87839427000000125</c:v>
                </c:pt>
                <c:pt idx="30">
                  <c:v>0.47552711099003658</c:v>
                </c:pt>
                <c:pt idx="31">
                  <c:v>0.59586674170462017</c:v>
                </c:pt>
                <c:pt idx="32">
                  <c:v>0.38575471872420264</c:v>
                </c:pt>
                <c:pt idx="33">
                  <c:v>0.55180098827521751</c:v>
                </c:pt>
                <c:pt idx="34">
                  <c:v>0.56037234029009209</c:v>
                </c:pt>
                <c:pt idx="35">
                  <c:v>0.76519110290053316</c:v>
                </c:pt>
                <c:pt idx="36">
                  <c:v>0.65571454315688038</c:v>
                </c:pt>
                <c:pt idx="37">
                  <c:v>1.085465384105168</c:v>
                </c:pt>
                <c:pt idx="38">
                  <c:v>1.5816604181210558</c:v>
                </c:pt>
                <c:pt idx="39">
                  <c:v>1.6438548100293875</c:v>
                </c:pt>
                <c:pt idx="40">
                  <c:v>1.6711599497399903</c:v>
                </c:pt>
                <c:pt idx="41">
                  <c:v>1.7743170392040011</c:v>
                </c:pt>
                <c:pt idx="42">
                  <c:v>1.1631081249349151</c:v>
                </c:pt>
                <c:pt idx="43">
                  <c:v>0.90944212659281376</c:v>
                </c:pt>
                <c:pt idx="44">
                  <c:v>1.6412002688320344</c:v>
                </c:pt>
                <c:pt idx="45">
                  <c:v>2.3254316097570302</c:v>
                </c:pt>
                <c:pt idx="46">
                  <c:v>2.491316787336201</c:v>
                </c:pt>
                <c:pt idx="47">
                  <c:v>2.5741099382925241</c:v>
                </c:pt>
                <c:pt idx="48">
                  <c:v>2.407825173415207</c:v>
                </c:pt>
                <c:pt idx="49">
                  <c:v>2.2124881422793723</c:v>
                </c:pt>
                <c:pt idx="50">
                  <c:v>2.6129676959632318</c:v>
                </c:pt>
                <c:pt idx="51">
                  <c:v>2.3754301900147747</c:v>
                </c:pt>
                <c:pt idx="52">
                  <c:v>2.035903124047965</c:v>
                </c:pt>
                <c:pt idx="53">
                  <c:v>2.1341316140110127</c:v>
                </c:pt>
                <c:pt idx="54">
                  <c:v>2.0843401885879453</c:v>
                </c:pt>
                <c:pt idx="55">
                  <c:v>2.2403361633208165</c:v>
                </c:pt>
                <c:pt idx="56">
                  <c:v>2.211752848695312</c:v>
                </c:pt>
                <c:pt idx="57">
                  <c:v>2.0269004008633567</c:v>
                </c:pt>
                <c:pt idx="58">
                  <c:v>2.2924130422144415</c:v>
                </c:pt>
                <c:pt idx="59">
                  <c:v>2.0272621606389034</c:v>
                </c:pt>
                <c:pt idx="60">
                  <c:v>1.6663756352090169</c:v>
                </c:pt>
                <c:pt idx="61">
                  <c:v>1.535477042184819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1-4543-A04D-1071E46EADA6}"/>
            </c:ext>
          </c:extLst>
        </c:ser>
        <c:ser>
          <c:idx val="1"/>
          <c:order val="1"/>
          <c:tx>
            <c:v>El Salvador</c:v>
          </c:tx>
          <c:spPr>
            <a:ln w="22225">
              <a:solidFill>
                <a:srgbClr val="059696"/>
              </a:solidFill>
              <a:prstDash val="solid"/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[0]!ASLV</c:f>
              <c:numCache>
                <c:formatCode>0.0</c:formatCode>
                <c:ptCount val="62"/>
                <c:pt idx="0">
                  <c:v>0.84722350124320989</c:v>
                </c:pt>
                <c:pt idx="1">
                  <c:v>0.61439706556625562</c:v>
                </c:pt>
                <c:pt idx="2">
                  <c:v>0.4108088369545268</c:v>
                </c:pt>
                <c:pt idx="3">
                  <c:v>0.56959118052366065</c:v>
                </c:pt>
                <c:pt idx="4">
                  <c:v>0.94764927776244468</c:v>
                </c:pt>
                <c:pt idx="5">
                  <c:v>1.138554769993581</c:v>
                </c:pt>
                <c:pt idx="6">
                  <c:v>1.8293804008089676</c:v>
                </c:pt>
                <c:pt idx="7">
                  <c:v>1.9932029025443203</c:v>
                </c:pt>
                <c:pt idx="8">
                  <c:v>1.696313955620754</c:v>
                </c:pt>
                <c:pt idx="9">
                  <c:v>1.8914700211183566</c:v>
                </c:pt>
                <c:pt idx="10">
                  <c:v>1.2844036697247758</c:v>
                </c:pt>
                <c:pt idx="11">
                  <c:v>0.47715177096714623</c:v>
                </c:pt>
                <c:pt idx="12">
                  <c:v>-0.74879006483426835</c:v>
                </c:pt>
                <c:pt idx="13">
                  <c:v>-1.0572366022602959</c:v>
                </c:pt>
                <c:pt idx="14">
                  <c:v>-0.80916446949722765</c:v>
                </c:pt>
                <c:pt idx="15">
                  <c:v>-0.32885722115648069</c:v>
                </c:pt>
                <c:pt idx="16">
                  <c:v>-0.35545023696682515</c:v>
                </c:pt>
                <c:pt idx="17">
                  <c:v>-0.82614616432138965</c:v>
                </c:pt>
                <c:pt idx="18">
                  <c:v>-1.4534621287352167</c:v>
                </c:pt>
                <c:pt idx="19">
                  <c:v>-1.9992795389049109</c:v>
                </c:pt>
                <c:pt idx="20">
                  <c:v>-2.2540798845911101</c:v>
                </c:pt>
                <c:pt idx="21">
                  <c:v>-0.18924033522573105</c:v>
                </c:pt>
                <c:pt idx="22">
                  <c:v>0.26268115942028264</c:v>
                </c:pt>
                <c:pt idx="23">
                  <c:v>1.0136986301369859</c:v>
                </c:pt>
                <c:pt idx="24">
                  <c:v>1.8216947281258662</c:v>
                </c:pt>
                <c:pt idx="25">
                  <c:v>1.6672807663964648</c:v>
                </c:pt>
                <c:pt idx="26">
                  <c:v>1.1182401466544445</c:v>
                </c:pt>
                <c:pt idx="27">
                  <c:v>0.86151590138392242</c:v>
                </c:pt>
                <c:pt idx="28">
                  <c:v>0.73172962590322621</c:v>
                </c:pt>
                <c:pt idx="29">
                  <c:v>0.91541559868180156</c:v>
                </c:pt>
                <c:pt idx="30">
                  <c:v>0.87944301942104075</c:v>
                </c:pt>
                <c:pt idx="31">
                  <c:v>0.94651718434111476</c:v>
                </c:pt>
                <c:pt idx="32">
                  <c:v>1.0146665436767903</c:v>
                </c:pt>
                <c:pt idx="33">
                  <c:v>-0.8757674250631986</c:v>
                </c:pt>
                <c:pt idx="34">
                  <c:v>-0.82211581895383201</c:v>
                </c:pt>
                <c:pt idx="35">
                  <c:v>-0.93119971069523655</c:v>
                </c:pt>
                <c:pt idx="36">
                  <c:v>-0.25300442757748359</c:v>
                </c:pt>
                <c:pt idx="37">
                  <c:v>0.28993385883844625</c:v>
                </c:pt>
                <c:pt idx="38">
                  <c:v>0.5438723712835466</c:v>
                </c:pt>
                <c:pt idx="39">
                  <c:v>0.86324398000908931</c:v>
                </c:pt>
                <c:pt idx="40">
                  <c:v>0.96249886497775572</c:v>
                </c:pt>
                <c:pt idx="41">
                  <c:v>0.92525399129173636</c:v>
                </c:pt>
                <c:pt idx="42">
                  <c:v>1.0170722847802309</c:v>
                </c:pt>
                <c:pt idx="43">
                  <c:v>1.1379153390987711</c:v>
                </c:pt>
                <c:pt idx="44">
                  <c:v>1.5615012327641253</c:v>
                </c:pt>
                <c:pt idx="45">
                  <c:v>1.4300027324892914</c:v>
                </c:pt>
                <c:pt idx="46">
                  <c:v>1.6760794315904568</c:v>
                </c:pt>
                <c:pt idx="47">
                  <c:v>2.0350428910385143</c:v>
                </c:pt>
                <c:pt idx="48">
                  <c:v>1.422230274481378</c:v>
                </c:pt>
                <c:pt idx="49">
                  <c:v>1.2286566085463904</c:v>
                </c:pt>
                <c:pt idx="50">
                  <c:v>0.9105661738189732</c:v>
                </c:pt>
                <c:pt idx="51">
                  <c:v>0.87387387387387294</c:v>
                </c:pt>
                <c:pt idx="52">
                  <c:v>0.82741253709866147</c:v>
                </c:pt>
                <c:pt idx="53">
                  <c:v>0.89879561387740425</c:v>
                </c:pt>
                <c:pt idx="54">
                  <c:v>1.0607695073714551</c:v>
                </c:pt>
                <c:pt idx="55">
                  <c:v>1.4491449144914488</c:v>
                </c:pt>
                <c:pt idx="56">
                  <c:v>1.3846430498111908</c:v>
                </c:pt>
                <c:pt idx="57">
                  <c:v>1.4906609195402269</c:v>
                </c:pt>
                <c:pt idx="58">
                  <c:v>1.0750761512273685</c:v>
                </c:pt>
                <c:pt idx="59">
                  <c:v>0.43824344870762438</c:v>
                </c:pt>
                <c:pt idx="60">
                  <c:v>0.25008931761343439</c:v>
                </c:pt>
                <c:pt idx="61">
                  <c:v>0.34805890227577024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1-4543-A04D-1071E46EADA6}"/>
            </c:ext>
          </c:extLst>
        </c:ser>
        <c:ser>
          <c:idx val="2"/>
          <c:order val="2"/>
          <c:tx>
            <c:v>Guatemala</c:v>
          </c:tx>
          <c:spPr>
            <a:ln w="22225">
              <a:solidFill>
                <a:srgbClr val="078C07"/>
              </a:solidFill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[0]!AGT</c:f>
              <c:numCache>
                <c:formatCode>0.0</c:formatCode>
                <c:ptCount val="62"/>
                <c:pt idx="0">
                  <c:v>4.1394927536231823</c:v>
                </c:pt>
                <c:pt idx="1">
                  <c:v>3.5040431266846408</c:v>
                </c:pt>
                <c:pt idx="2">
                  <c:v>3.2459983904140168</c:v>
                </c:pt>
                <c:pt idx="3">
                  <c:v>3.2672737011248087</c:v>
                </c:pt>
                <c:pt idx="4">
                  <c:v>3.2229344729344773</c:v>
                </c:pt>
                <c:pt idx="5">
                  <c:v>3.1321889930985725</c:v>
                </c:pt>
                <c:pt idx="6">
                  <c:v>3.4139026111503221</c:v>
                </c:pt>
                <c:pt idx="7">
                  <c:v>3.6997885835095161</c:v>
                </c:pt>
                <c:pt idx="8">
                  <c:v>3.4519104084321537</c:v>
                </c:pt>
                <c:pt idx="9">
                  <c:v>3.6373220875065901</c:v>
                </c:pt>
                <c:pt idx="10">
                  <c:v>3.3761917257062879</c:v>
                </c:pt>
                <c:pt idx="11">
                  <c:v>2.9473317056156221</c:v>
                </c:pt>
                <c:pt idx="12">
                  <c:v>2.3223449595546679</c:v>
                </c:pt>
                <c:pt idx="13">
                  <c:v>2.4392361111111129</c:v>
                </c:pt>
                <c:pt idx="14">
                  <c:v>2.425082279577353</c:v>
                </c:pt>
                <c:pt idx="15">
                  <c:v>2.5760719225449424</c:v>
                </c:pt>
                <c:pt idx="16">
                  <c:v>2.5530446782818772</c:v>
                </c:pt>
                <c:pt idx="17">
                  <c:v>2.3850377487989025</c:v>
                </c:pt>
                <c:pt idx="18">
                  <c:v>2.3202251983280719</c:v>
                </c:pt>
                <c:pt idx="19">
                  <c:v>1.9622833843017349</c:v>
                </c:pt>
                <c:pt idx="20">
                  <c:v>1.8763796909492221</c:v>
                </c:pt>
                <c:pt idx="21">
                  <c:v>2.2295693455408694</c:v>
                </c:pt>
                <c:pt idx="22">
                  <c:v>2.5129029528724924</c:v>
                </c:pt>
                <c:pt idx="23">
                  <c:v>3.0662375063527056</c:v>
                </c:pt>
                <c:pt idx="24">
                  <c:v>4.37776266575995</c:v>
                </c:pt>
                <c:pt idx="25">
                  <c:v>4.2708245063977559</c:v>
                </c:pt>
                <c:pt idx="26">
                  <c:v>4.2617960426179531</c:v>
                </c:pt>
                <c:pt idx="27">
                  <c:v>4.0873082757458361</c:v>
                </c:pt>
                <c:pt idx="28">
                  <c:v>4.3566021867115161</c:v>
                </c:pt>
                <c:pt idx="29">
                  <c:v>4.4327132562426614</c:v>
                </c:pt>
                <c:pt idx="30">
                  <c:v>4.6185910796164995</c:v>
                </c:pt>
                <c:pt idx="31">
                  <c:v>4.7404815462800949</c:v>
                </c:pt>
                <c:pt idx="32">
                  <c:v>4.5587132261021743</c:v>
                </c:pt>
                <c:pt idx="33">
                  <c:v>4.7599303424827886</c:v>
                </c:pt>
                <c:pt idx="34">
                  <c:v>4.6715087487619646</c:v>
                </c:pt>
                <c:pt idx="35">
                  <c:v>4.2324128862590324</c:v>
                </c:pt>
                <c:pt idx="36">
                  <c:v>3.827673263295047</c:v>
                </c:pt>
                <c:pt idx="37">
                  <c:v>3.9577407557903328</c:v>
                </c:pt>
                <c:pt idx="38">
                  <c:v>3.9983779399837736</c:v>
                </c:pt>
                <c:pt idx="39">
                  <c:v>4.0887377540280117</c:v>
                </c:pt>
                <c:pt idx="40">
                  <c:v>3.932946486137983</c:v>
                </c:pt>
                <c:pt idx="41">
                  <c:v>4.3649201636845048</c:v>
                </c:pt>
                <c:pt idx="42">
                  <c:v>5.2195394055303188</c:v>
                </c:pt>
                <c:pt idx="43">
                  <c:v>4.7168310531339541</c:v>
                </c:pt>
                <c:pt idx="44">
                  <c:v>4.3599553642595357</c:v>
                </c:pt>
                <c:pt idx="45">
                  <c:v>4.2032771313227171</c:v>
                </c:pt>
                <c:pt idx="46">
                  <c:v>4.6916890080429088</c:v>
                </c:pt>
                <c:pt idx="47">
                  <c:v>5.6768903256327397</c:v>
                </c:pt>
                <c:pt idx="48">
                  <c:v>4.7140952231547617</c:v>
                </c:pt>
                <c:pt idx="49">
                  <c:v>4.1510318949343246</c:v>
                </c:pt>
                <c:pt idx="50">
                  <c:v>4.1409966466505521</c:v>
                </c:pt>
                <c:pt idx="51">
                  <c:v>3.9203484754200311</c:v>
                </c:pt>
                <c:pt idx="52">
                  <c:v>4.0865384615384475</c:v>
                </c:pt>
                <c:pt idx="53">
                  <c:v>3.7902667794264682</c:v>
                </c:pt>
                <c:pt idx="54">
                  <c:v>2.6052711299606166</c:v>
                </c:pt>
                <c:pt idx="55">
                  <c:v>3.3649829092290218</c:v>
                </c:pt>
                <c:pt idx="56">
                  <c:v>4.5520507141220339</c:v>
                </c:pt>
                <c:pt idx="57">
                  <c:v>4.337587359465215</c:v>
                </c:pt>
                <c:pt idx="58">
                  <c:v>3.1483015741507705</c:v>
                </c:pt>
                <c:pt idx="59">
                  <c:v>2.3129150190255872</c:v>
                </c:pt>
                <c:pt idx="60">
                  <c:v>4.1048689138576702</c:v>
                </c:pt>
                <c:pt idx="61">
                  <c:v>4.4584553028597149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71-4543-A04D-1071E46EADA6}"/>
            </c:ext>
          </c:extLst>
        </c:ser>
        <c:ser>
          <c:idx val="3"/>
          <c:order val="3"/>
          <c:tx>
            <c:v>Honduras</c:v>
          </c:tx>
          <c:spPr>
            <a:ln w="22225" cmpd="sng">
              <a:solidFill>
                <a:srgbClr val="F18805"/>
              </a:solidFill>
              <a:prstDash val="solid"/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[0]!AHD</c:f>
              <c:numCache>
                <c:formatCode>0.0</c:formatCode>
                <c:ptCount val="62"/>
                <c:pt idx="0">
                  <c:v>5.9984214680347341</c:v>
                </c:pt>
                <c:pt idx="1">
                  <c:v>5.7399453338539583</c:v>
                </c:pt>
                <c:pt idx="2">
                  <c:v>5.7864077669902825</c:v>
                </c:pt>
                <c:pt idx="3">
                  <c:v>5.9666795815575258</c:v>
                </c:pt>
                <c:pt idx="4">
                  <c:v>6.2210200927356896</c:v>
                </c:pt>
                <c:pt idx="5">
                  <c:v>6.2331666025394563</c:v>
                </c:pt>
                <c:pt idx="6">
                  <c:v>6.5900383141762413</c:v>
                </c:pt>
                <c:pt idx="7">
                  <c:v>6.335877862595428</c:v>
                </c:pt>
                <c:pt idx="8">
                  <c:v>6.1263318112633049</c:v>
                </c:pt>
                <c:pt idx="9">
                  <c:v>6.3093880653743692</c:v>
                </c:pt>
                <c:pt idx="10">
                  <c:v>6.4063684609552602</c:v>
                </c:pt>
                <c:pt idx="11">
                  <c:v>5.8201058201058107</c:v>
                </c:pt>
                <c:pt idx="12">
                  <c:v>3.8346984363365428</c:v>
                </c:pt>
                <c:pt idx="13">
                  <c:v>3.6558345642540533</c:v>
                </c:pt>
                <c:pt idx="14">
                  <c:v>3.7444933920705017</c:v>
                </c:pt>
                <c:pt idx="15">
                  <c:v>3.5831809872029297</c:v>
                </c:pt>
                <c:pt idx="16">
                  <c:v>3.4921789741724352</c:v>
                </c:pt>
                <c:pt idx="17">
                  <c:v>3.6218761318362906</c:v>
                </c:pt>
                <c:pt idx="18">
                  <c:v>3.1991373112868566</c:v>
                </c:pt>
                <c:pt idx="19">
                  <c:v>3.086862885857848</c:v>
                </c:pt>
                <c:pt idx="20">
                  <c:v>2.7608461814270511</c:v>
                </c:pt>
                <c:pt idx="21">
                  <c:v>2.5384340364676521</c:v>
                </c:pt>
                <c:pt idx="22">
                  <c:v>2.1018881368008673</c:v>
                </c:pt>
                <c:pt idx="23">
                  <c:v>2.3571428571428652</c:v>
                </c:pt>
                <c:pt idx="24">
                  <c:v>3.0835424883470863</c:v>
                </c:pt>
                <c:pt idx="25">
                  <c:v>2.921268257926608</c:v>
                </c:pt>
                <c:pt idx="26">
                  <c:v>2.4769992922859161</c:v>
                </c:pt>
                <c:pt idx="27">
                  <c:v>2.4355806565478209</c:v>
                </c:pt>
                <c:pt idx="28">
                  <c:v>2.3550087873462173</c:v>
                </c:pt>
                <c:pt idx="29">
                  <c:v>2.4466969591052079</c:v>
                </c:pt>
                <c:pt idx="30">
                  <c:v>2.4033437826541193</c:v>
                </c:pt>
                <c:pt idx="31">
                  <c:v>2.506963788300832</c:v>
                </c:pt>
                <c:pt idx="32">
                  <c:v>2.8960223307745827</c:v>
                </c:pt>
                <c:pt idx="33">
                  <c:v>2.8242677824267663</c:v>
                </c:pt>
                <c:pt idx="34">
                  <c:v>3.0355896720167439</c:v>
                </c:pt>
                <c:pt idx="35">
                  <c:v>3.3147243545010467</c:v>
                </c:pt>
                <c:pt idx="36">
                  <c:v>3.4434782608695569</c:v>
                </c:pt>
                <c:pt idx="37">
                  <c:v>3.8421599169262799</c:v>
                </c:pt>
                <c:pt idx="38">
                  <c:v>3.9364640883977819</c:v>
                </c:pt>
                <c:pt idx="39">
                  <c:v>4.1006202618883654</c:v>
                </c:pt>
                <c:pt idx="40">
                  <c:v>4.0521978021978065</c:v>
                </c:pt>
                <c:pt idx="41">
                  <c:v>3.6506311838962766</c:v>
                </c:pt>
                <c:pt idx="42">
                  <c:v>3.639455782312921</c:v>
                </c:pt>
                <c:pt idx="43">
                  <c:v>3.8383152173913082</c:v>
                </c:pt>
                <c:pt idx="44">
                  <c:v>3.6622583926754873</c:v>
                </c:pt>
                <c:pt idx="45">
                  <c:v>3.967446592065123</c:v>
                </c:pt>
                <c:pt idx="46">
                  <c:v>4.3345750084659702</c:v>
                </c:pt>
                <c:pt idx="47">
                  <c:v>4.7281323877068555</c:v>
                </c:pt>
                <c:pt idx="48">
                  <c:v>4.5729657027572372</c:v>
                </c:pt>
                <c:pt idx="49">
                  <c:v>4.3333333333333339</c:v>
                </c:pt>
                <c:pt idx="50">
                  <c:v>4.3521594684385452</c:v>
                </c:pt>
                <c:pt idx="51">
                  <c:v>4.2039059913935741</c:v>
                </c:pt>
                <c:pt idx="52">
                  <c:v>3.9933993399340006</c:v>
                </c:pt>
                <c:pt idx="53">
                  <c:v>4.1474654377880071</c:v>
                </c:pt>
                <c:pt idx="54">
                  <c:v>4.2336724647194073</c:v>
                </c:pt>
                <c:pt idx="55">
                  <c:v>4.3506705920837465</c:v>
                </c:pt>
                <c:pt idx="56">
                  <c:v>4.3833824010467888</c:v>
                </c:pt>
                <c:pt idx="57">
                  <c:v>4.6640574037834153</c:v>
                </c:pt>
                <c:pt idx="58">
                  <c:v>4.7062641999350854</c:v>
                </c:pt>
                <c:pt idx="59">
                  <c:v>4.2244437278297209</c:v>
                </c:pt>
                <c:pt idx="60">
                  <c:v>3.9549839228295856</c:v>
                </c:pt>
                <c:pt idx="61">
                  <c:v>4.089456869009588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71-4543-A04D-1071E46EADA6}"/>
            </c:ext>
          </c:extLst>
        </c:ser>
        <c:ser>
          <c:idx val="4"/>
          <c:order val="4"/>
          <c:tx>
            <c:v>Nicaragua</c:v>
          </c:tx>
          <c:spPr>
            <a:ln w="22225">
              <a:solidFill>
                <a:srgbClr val="D1481E"/>
              </a:solidFill>
              <a:prstDash val="solid"/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[0]!ANIC</c:f>
              <c:numCache>
                <c:formatCode>0.0</c:formatCode>
                <c:ptCount val="62"/>
                <c:pt idx="0">
                  <c:v>5.1922326714335245</c:v>
                </c:pt>
                <c:pt idx="1">
                  <c:v>5.2528405814158781</c:v>
                </c:pt>
                <c:pt idx="2">
                  <c:v>5.1012817348377988</c:v>
                </c:pt>
                <c:pt idx="3">
                  <c:v>4.9007181576330803</c:v>
                </c:pt>
                <c:pt idx="4">
                  <c:v>4.8473220695518888</c:v>
                </c:pt>
                <c:pt idx="5">
                  <c:v>6.0528388698858784</c:v>
                </c:pt>
                <c:pt idx="6">
                  <c:v>6.9365963772630739</c:v>
                </c:pt>
                <c:pt idx="7">
                  <c:v>6.7292712327953934</c:v>
                </c:pt>
                <c:pt idx="8">
                  <c:v>6.4946284249925217</c:v>
                </c:pt>
                <c:pt idx="9">
                  <c:v>6.6820460918601778</c:v>
                </c:pt>
                <c:pt idx="10">
                  <c:v>7.6707930200482384</c:v>
                </c:pt>
                <c:pt idx="11">
                  <c:v>6.4796923391486985</c:v>
                </c:pt>
                <c:pt idx="12">
                  <c:v>5.4492658379268457</c:v>
                </c:pt>
                <c:pt idx="13">
                  <c:v>5.5092102810453287</c:v>
                </c:pt>
                <c:pt idx="14">
                  <c:v>5.9242221154388943</c:v>
                </c:pt>
                <c:pt idx="15">
                  <c:v>5.6685386031132463</c:v>
                </c:pt>
                <c:pt idx="16">
                  <c:v>5.2210601157111061</c:v>
                </c:pt>
                <c:pt idx="17">
                  <c:v>3.8222189581524764</c:v>
                </c:pt>
                <c:pt idx="18">
                  <c:v>3.0784704090957198</c:v>
                </c:pt>
                <c:pt idx="19">
                  <c:v>2.7469084290107375</c:v>
                </c:pt>
                <c:pt idx="20">
                  <c:v>2.7703850726177008</c:v>
                </c:pt>
                <c:pt idx="21">
                  <c:v>3.0303933883283189</c:v>
                </c:pt>
                <c:pt idx="22">
                  <c:v>1.9860749754835074</c:v>
                </c:pt>
                <c:pt idx="23">
                  <c:v>3.0522004919302783</c:v>
                </c:pt>
                <c:pt idx="24">
                  <c:v>3.191793097632492</c:v>
                </c:pt>
                <c:pt idx="25">
                  <c:v>3.4037852986557207</c:v>
                </c:pt>
                <c:pt idx="26">
                  <c:v>3.6579044731442725</c:v>
                </c:pt>
                <c:pt idx="27">
                  <c:v>3.5963791107405827</c:v>
                </c:pt>
                <c:pt idx="28">
                  <c:v>3.6513019423440927</c:v>
                </c:pt>
                <c:pt idx="29">
                  <c:v>3.5641154287860957</c:v>
                </c:pt>
                <c:pt idx="30">
                  <c:v>4.114878333974656</c:v>
                </c:pt>
                <c:pt idx="31">
                  <c:v>3.7504713807529804</c:v>
                </c:pt>
                <c:pt idx="32">
                  <c:v>3.5228490136803452</c:v>
                </c:pt>
                <c:pt idx="33">
                  <c:v>3.3961025778788416</c:v>
                </c:pt>
                <c:pt idx="34">
                  <c:v>3.3063565881557109</c:v>
                </c:pt>
                <c:pt idx="35">
                  <c:v>3.1296532012614322</c:v>
                </c:pt>
                <c:pt idx="36">
                  <c:v>3.8815156361188228</c:v>
                </c:pt>
                <c:pt idx="37">
                  <c:v>3.6910327222805419</c:v>
                </c:pt>
                <c:pt idx="38">
                  <c:v>3.1655557282095037</c:v>
                </c:pt>
                <c:pt idx="39">
                  <c:v>3.3548896941638962</c:v>
                </c:pt>
                <c:pt idx="40">
                  <c:v>2.9072008795424518</c:v>
                </c:pt>
                <c:pt idx="41">
                  <c:v>3.06106757003983</c:v>
                </c:pt>
                <c:pt idx="42">
                  <c:v>3.1288235822280464</c:v>
                </c:pt>
                <c:pt idx="43">
                  <c:v>3.4704581014840974</c:v>
                </c:pt>
                <c:pt idx="44">
                  <c:v>4.1228479442557164</c:v>
                </c:pt>
                <c:pt idx="45">
                  <c:v>4.3733083811180258</c:v>
                </c:pt>
                <c:pt idx="46">
                  <c:v>5.3467286613125937</c:v>
                </c:pt>
                <c:pt idx="47">
                  <c:v>5.6784984336508488</c:v>
                </c:pt>
                <c:pt idx="48">
                  <c:v>5.3590959201744264</c:v>
                </c:pt>
                <c:pt idx="49">
                  <c:v>4.8161039269698067</c:v>
                </c:pt>
                <c:pt idx="50">
                  <c:v>4.8384299879093637</c:v>
                </c:pt>
                <c:pt idx="51">
                  <c:v>4.8240941781801796</c:v>
                </c:pt>
                <c:pt idx="52">
                  <c:v>5.2647100235690694</c:v>
                </c:pt>
                <c:pt idx="53">
                  <c:v>5.6707510633995986</c:v>
                </c:pt>
                <c:pt idx="54">
                  <c:v>5.171925852311821</c:v>
                </c:pt>
                <c:pt idx="55">
                  <c:v>4.9511530243974669</c:v>
                </c:pt>
                <c:pt idx="56">
                  <c:v>5.1374086584802514</c:v>
                </c:pt>
                <c:pt idx="57">
                  <c:v>5.1042985286963898</c:v>
                </c:pt>
                <c:pt idx="58">
                  <c:v>4.3957333820349653</c:v>
                </c:pt>
                <c:pt idx="59">
                  <c:v>3.8850547509849016</c:v>
                </c:pt>
                <c:pt idx="60">
                  <c:v>3.3048488318587941</c:v>
                </c:pt>
                <c:pt idx="61">
                  <c:v>3.3579926806237168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771-4543-A04D-1071E46EADA6}"/>
            </c:ext>
          </c:extLst>
        </c:ser>
        <c:ser>
          <c:idx val="5"/>
          <c:order val="5"/>
          <c:tx>
            <c:v>República Dominicana</c:v>
          </c:tx>
          <c:spPr>
            <a:ln w="22225">
              <a:solidFill>
                <a:srgbClr val="684D21"/>
              </a:solidFill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[0]!ARD</c:f>
              <c:numCache>
                <c:formatCode>0.0</c:formatCode>
                <c:ptCount val="62"/>
                <c:pt idx="0">
                  <c:v>2.8223672605397803</c:v>
                </c:pt>
                <c:pt idx="1">
                  <c:v>2.8395604395604428</c:v>
                </c:pt>
                <c:pt idx="2">
                  <c:v>2.9865125240847754</c:v>
                </c:pt>
                <c:pt idx="3">
                  <c:v>3.4878625887301764</c:v>
                </c:pt>
                <c:pt idx="4">
                  <c:v>3.6962247585601347</c:v>
                </c:pt>
                <c:pt idx="5">
                  <c:v>3.677374056520974</c:v>
                </c:pt>
                <c:pt idx="6">
                  <c:v>3.4103794156127312</c:v>
                </c:pt>
                <c:pt idx="7">
                  <c:v>3.1279785113941596</c:v>
                </c:pt>
                <c:pt idx="8">
                  <c:v>2.8283176683625086</c:v>
                </c:pt>
                <c:pt idx="9">
                  <c:v>2.8840341939383505</c:v>
                </c:pt>
                <c:pt idx="10">
                  <c:v>2.6751812219537525</c:v>
                </c:pt>
                <c:pt idx="11">
                  <c:v>1.5819791935345229</c:v>
                </c:pt>
                <c:pt idx="12">
                  <c:v>1.1580030880082419</c:v>
                </c:pt>
                <c:pt idx="13">
                  <c:v>1.0172679090442791</c:v>
                </c:pt>
                <c:pt idx="14">
                  <c:v>0.63780933752870139</c:v>
                </c:pt>
                <c:pt idx="15">
                  <c:v>-4.2340587687354693E-2</c:v>
                </c:pt>
                <c:pt idx="16">
                  <c:v>0.22860045720091104</c:v>
                </c:pt>
                <c:pt idx="17">
                  <c:v>0.61796326081436048</c:v>
                </c:pt>
                <c:pt idx="18">
                  <c:v>0.4976383265856979</c:v>
                </c:pt>
                <c:pt idx="19">
                  <c:v>0.42849941186355667</c:v>
                </c:pt>
                <c:pt idx="20">
                  <c:v>0.3941299790356384</c:v>
                </c:pt>
                <c:pt idx="21">
                  <c:v>1.2253462022660457</c:v>
                </c:pt>
                <c:pt idx="22">
                  <c:v>1.5380736258194641</c:v>
                </c:pt>
                <c:pt idx="23">
                  <c:v>2.3444773592890362</c:v>
                </c:pt>
                <c:pt idx="24">
                  <c:v>2.5269227507843546</c:v>
                </c:pt>
                <c:pt idx="25">
                  <c:v>1.743251248201745</c:v>
                </c:pt>
                <c:pt idx="26">
                  <c:v>1.5886428933581169</c:v>
                </c:pt>
                <c:pt idx="27">
                  <c:v>1.7536428329379812</c:v>
                </c:pt>
                <c:pt idx="28">
                  <c:v>1.7148166920087864</c:v>
                </c:pt>
                <c:pt idx="29">
                  <c:v>1.9098098603398923</c:v>
                </c:pt>
                <c:pt idx="30">
                  <c:v>1.8548048678136748</c:v>
                </c:pt>
                <c:pt idx="31">
                  <c:v>1.472433698653062</c:v>
                </c:pt>
                <c:pt idx="32">
                  <c:v>1.353157367190114</c:v>
                </c:pt>
                <c:pt idx="33">
                  <c:v>0.91203051156620052</c:v>
                </c:pt>
                <c:pt idx="34">
                  <c:v>0.87741081036338231</c:v>
                </c:pt>
                <c:pt idx="35">
                  <c:v>1.6953357591796205</c:v>
                </c:pt>
                <c:pt idx="36">
                  <c:v>2.3323132908775182</c:v>
                </c:pt>
                <c:pt idx="37">
                  <c:v>3.3435914497213641</c:v>
                </c:pt>
                <c:pt idx="38">
                  <c:v>3.1442355681251049</c:v>
                </c:pt>
                <c:pt idx="39">
                  <c:v>3.5134460078261585</c:v>
                </c:pt>
                <c:pt idx="40">
                  <c:v>3.10605431442572</c:v>
                </c:pt>
                <c:pt idx="41">
                  <c:v>2.5509782877899805</c:v>
                </c:pt>
                <c:pt idx="42">
                  <c:v>2.5379037574159513</c:v>
                </c:pt>
                <c:pt idx="43">
                  <c:v>3.1824552724874264</c:v>
                </c:pt>
                <c:pt idx="44">
                  <c:v>3.7992417999011034</c:v>
                </c:pt>
                <c:pt idx="45">
                  <c:v>3.48369074028429</c:v>
                </c:pt>
                <c:pt idx="46">
                  <c:v>4.1355542791499067</c:v>
                </c:pt>
                <c:pt idx="47">
                  <c:v>4.2042774660486195</c:v>
                </c:pt>
                <c:pt idx="48">
                  <c:v>3.8632506263638464</c:v>
                </c:pt>
                <c:pt idx="49">
                  <c:v>3.3158953722334039</c:v>
                </c:pt>
                <c:pt idx="50">
                  <c:v>3.9112903225806406</c:v>
                </c:pt>
                <c:pt idx="51">
                  <c:v>4.0456848709080795</c:v>
                </c:pt>
                <c:pt idx="52">
                  <c:v>4.4703987112363937</c:v>
                </c:pt>
                <c:pt idx="53">
                  <c:v>4.6288842376428923</c:v>
                </c:pt>
                <c:pt idx="54">
                  <c:v>4.4278367084538663</c:v>
                </c:pt>
                <c:pt idx="55">
                  <c:v>3.867359168997206</c:v>
                </c:pt>
                <c:pt idx="56">
                  <c:v>3.2870186581976975</c:v>
                </c:pt>
                <c:pt idx="57">
                  <c:v>3.5172687574434236</c:v>
                </c:pt>
                <c:pt idx="58">
                  <c:v>2.3717595146166506</c:v>
                </c:pt>
                <c:pt idx="59">
                  <c:v>1.1705946620883412</c:v>
                </c:pt>
                <c:pt idx="60">
                  <c:v>0.70811609991440094</c:v>
                </c:pt>
                <c:pt idx="61">
                  <c:v>1.1918672587053059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71-4543-A04D-1071E46EADA6}"/>
            </c:ext>
          </c:extLst>
        </c:ser>
        <c:ser>
          <c:idx val="7"/>
          <c:order val="6"/>
          <c:tx>
            <c:v>Panamá</c:v>
          </c:tx>
          <c:spPr>
            <a:ln w="22225">
              <a:solidFill>
                <a:srgbClr val="DB1F8F"/>
              </a:solidFill>
              <a:prstDash val="solid"/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</c:numRef>
          </c:cat>
          <c:val>
            <c:numRef>
              <c:f>[0]!APA</c:f>
              <c:numCache>
                <c:formatCode>0.0</c:formatCode>
                <c:ptCount val="62"/>
                <c:pt idx="0">
                  <c:v>3.3723331039228013</c:v>
                </c:pt>
                <c:pt idx="1">
                  <c:v>3.3538672142368378</c:v>
                </c:pt>
                <c:pt idx="2">
                  <c:v>3.3772324471711217</c:v>
                </c:pt>
                <c:pt idx="3">
                  <c:v>3.5291440217391536</c:v>
                </c:pt>
                <c:pt idx="4">
                  <c:v>3.2476319350473597</c:v>
                </c:pt>
                <c:pt idx="5">
                  <c:v>3.3604180714767362</c:v>
                </c:pt>
                <c:pt idx="6">
                  <c:v>2.1860121049092203</c:v>
                </c:pt>
                <c:pt idx="7">
                  <c:v>2.0791415157612425</c:v>
                </c:pt>
                <c:pt idx="8">
                  <c:v>2.3458445040212177</c:v>
                </c:pt>
                <c:pt idx="9">
                  <c:v>2.1037483266398893</c:v>
                </c:pt>
                <c:pt idx="10">
                  <c:v>1.6391973244147207</c:v>
                </c:pt>
                <c:pt idx="11">
                  <c:v>1.007019726376557</c:v>
                </c:pt>
                <c:pt idx="12">
                  <c:v>0.86970705725709541</c:v>
                </c:pt>
                <c:pt idx="13">
                  <c:v>-0.44933774834437845</c:v>
                </c:pt>
                <c:pt idx="14">
                  <c:v>0</c:v>
                </c:pt>
                <c:pt idx="15">
                  <c:v>0</c:v>
                </c:pt>
                <c:pt idx="16">
                  <c:v>0.35085190039319236</c:v>
                </c:pt>
                <c:pt idx="17">
                  <c:v>0</c:v>
                </c:pt>
                <c:pt idx="18">
                  <c:v>0.97465886939571167</c:v>
                </c:pt>
                <c:pt idx="19">
                  <c:v>0.41997371879107026</c:v>
                </c:pt>
                <c:pt idx="20">
                  <c:v>-0.3937786509493364</c:v>
                </c:pt>
                <c:pt idx="21">
                  <c:v>-0.38834951456311234</c:v>
                </c:pt>
                <c:pt idx="22">
                  <c:v>0</c:v>
                </c:pt>
                <c:pt idx="23">
                  <c:v>0.25954604670277082</c:v>
                </c:pt>
                <c:pt idx="24">
                  <c:v>0.29325513196480663</c:v>
                </c:pt>
                <c:pt idx="25">
                  <c:v>1.1822660098522195</c:v>
                </c:pt>
                <c:pt idx="26">
                  <c:v>0.58593749999999445</c:v>
                </c:pt>
                <c:pt idx="27">
                  <c:v>0.58309037900874083</c:v>
                </c:pt>
                <c:pt idx="28">
                  <c:v>0.2901353965183725</c:v>
                </c:pt>
                <c:pt idx="29">
                  <c:v>9.6618357487917222E-2</c:v>
                </c:pt>
                <c:pt idx="30">
                  <c:v>9.6525096525104756E-2</c:v>
                </c:pt>
                <c:pt idx="31">
                  <c:v>0.48449612403100772</c:v>
                </c:pt>
                <c:pt idx="32">
                  <c:v>1.1684518013631966</c:v>
                </c:pt>
                <c:pt idx="33">
                  <c:v>1.3645224171540018</c:v>
                </c:pt>
                <c:pt idx="34">
                  <c:v>1.2670565302144361</c:v>
                </c:pt>
                <c:pt idx="35">
                  <c:v>1.4634146341463417</c:v>
                </c:pt>
                <c:pt idx="36">
                  <c:v>1.6569200779727127</c:v>
                </c:pt>
                <c:pt idx="37">
                  <c:v>1.8500486854917151</c:v>
                </c:pt>
                <c:pt idx="38">
                  <c:v>1.4563106796116505</c:v>
                </c:pt>
                <c:pt idx="39">
                  <c:v>0.96618357487922701</c:v>
                </c:pt>
                <c:pt idx="40">
                  <c:v>0.77145612343297698</c:v>
                </c:pt>
                <c:pt idx="41">
                  <c:v>0.67567567567567854</c:v>
                </c:pt>
                <c:pt idx="42">
                  <c:v>0.38572806171648166</c:v>
                </c:pt>
                <c:pt idx="43">
                  <c:v>0.67502410800386003</c:v>
                </c:pt>
                <c:pt idx="44">
                  <c:v>0.76997112608276908</c:v>
                </c:pt>
                <c:pt idx="45">
                  <c:v>0.48076923076923078</c:v>
                </c:pt>
                <c:pt idx="46">
                  <c:v>0.38498556304137771</c:v>
                </c:pt>
                <c:pt idx="47">
                  <c:v>0.48076923076923078</c:v>
                </c:pt>
                <c:pt idx="48">
                  <c:v>0.38350910834132856</c:v>
                </c:pt>
                <c:pt idx="49">
                  <c:v>0.38240917782027312</c:v>
                </c:pt>
                <c:pt idx="50">
                  <c:v>0.57416267942583188</c:v>
                </c:pt>
                <c:pt idx="51">
                  <c:v>0.76555023923444698</c:v>
                </c:pt>
                <c:pt idx="52">
                  <c:v>0.76555023923444698</c:v>
                </c:pt>
                <c:pt idx="53">
                  <c:v>1.1663470757430454</c:v>
                </c:pt>
                <c:pt idx="54">
                  <c:v>1.3046109510086528</c:v>
                </c:pt>
                <c:pt idx="55">
                  <c:v>1.0795019157088077</c:v>
                </c:pt>
                <c:pt idx="56">
                  <c:v>0.75377268385863794</c:v>
                </c:pt>
                <c:pt idx="57">
                  <c:v>1.0280382775119559</c:v>
                </c:pt>
                <c:pt idx="58">
                  <c:v>0.77996164908917043</c:v>
                </c:pt>
                <c:pt idx="59">
                  <c:v>0.15837320574162145</c:v>
                </c:pt>
                <c:pt idx="60">
                  <c:v>-0.30477554918817584</c:v>
                </c:pt>
                <c:pt idx="61">
                  <c:v>-0.50047619047618463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771-4543-A04D-1071E46EA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88800"/>
        <c:axId val="51799168"/>
        <c:extLst>
          <c:ext xmlns:c15="http://schemas.microsoft.com/office/drawing/2012/chart" uri="{02D57815-91ED-43cb-92C2-25804820EDAC}">
            <c15:filteredLineSeries>
              <c15:ser>
                <c:idx val="9"/>
                <c:order val="7"/>
                <c:tx>
                  <c:strRef>
                    <c:extLst>
                      <c:ext uri="{02D57815-91ED-43cb-92C2-25804820EDAC}">
                        <c15:formulaRef>
                          <c15:sqref>DATOS!$L$4</c15:sqref>
                        </c15:formulaRef>
                      </c:ext>
                    </c:extLst>
                    <c:strCache>
                      <c:ptCount val="1"/>
                      <c:pt idx="0">
                        <c:v>Centroamérica</c:v>
                      </c:pt>
                    </c:strCache>
                  </c:strRef>
                </c:tx>
                <c:spPr>
                  <a:ln w="25400">
                    <a:solidFill>
                      <a:srgbClr val="92BFE8"/>
                    </a:solidFill>
                  </a:ln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DATOS!$L$101:$L$162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4.0448469160290434</c:v>
                      </c:pt>
                      <c:pt idx="1">
                        <c:v>3.6766397977059828</c:v>
                      </c:pt>
                      <c:pt idx="2">
                        <c:v>3.7650607438795003</c:v>
                      </c:pt>
                      <c:pt idx="3">
                        <c:v>3.9435147088774158</c:v>
                      </c:pt>
                      <c:pt idx="4">
                        <c:v>4.1861209698164314</c:v>
                      </c:pt>
                      <c:pt idx="5">
                        <c:v>4.4408291310262138</c:v>
                      </c:pt>
                      <c:pt idx="6">
                        <c:v>4.937399035686596</c:v>
                      </c:pt>
                      <c:pt idx="7">
                        <c:v>5.0667592122238148</c:v>
                      </c:pt>
                      <c:pt idx="8">
                        <c:v>4.8118948925544469</c:v>
                      </c:pt>
                      <c:pt idx="9">
                        <c:v>5.1075784992134388</c:v>
                      </c:pt>
                      <c:pt idx="10">
                        <c:v>5.1888633473911483</c:v>
                      </c:pt>
                      <c:pt idx="11">
                        <c:v>4.5123256601233175</c:v>
                      </c:pt>
                      <c:pt idx="12">
                        <c:v>3.6529888186419113</c:v>
                      </c:pt>
                      <c:pt idx="13">
                        <c:v>3.3458310394555824</c:v>
                      </c:pt>
                      <c:pt idx="14">
                        <c:v>3.2518574070712569</c:v>
                      </c:pt>
                      <c:pt idx="15">
                        <c:v>2.8285552531466251</c:v>
                      </c:pt>
                      <c:pt idx="16">
                        <c:v>2.4622997766879928</c:v>
                      </c:pt>
                      <c:pt idx="17">
                        <c:v>2.2741733847786438</c:v>
                      </c:pt>
                      <c:pt idx="18">
                        <c:v>1.5814178456471151</c:v>
                      </c:pt>
                      <c:pt idx="19">
                        <c:v>1.2415180637704637</c:v>
                      </c:pt>
                      <c:pt idx="20">
                        <c:v>1.1001045629366324</c:v>
                      </c:pt>
                      <c:pt idx="21">
                        <c:v>1.312367637848344</c:v>
                      </c:pt>
                      <c:pt idx="22">
                        <c:v>1.0971891712148629</c:v>
                      </c:pt>
                      <c:pt idx="23">
                        <c:v>1.6101324596625055</c:v>
                      </c:pt>
                      <c:pt idx="24">
                        <c:v>2.5498319173475448</c:v>
                      </c:pt>
                      <c:pt idx="25">
                        <c:v>2.5584314333127578</c:v>
                      </c:pt>
                      <c:pt idx="26">
                        <c:v>2.1001823056525648</c:v>
                      </c:pt>
                      <c:pt idx="27">
                        <c:v>2.0831642792801475</c:v>
                      </c:pt>
                      <c:pt idx="28">
                        <c:v>2.3183751119258522</c:v>
                      </c:pt>
                      <c:pt idx="29">
                        <c:v>2.201671208136613</c:v>
                      </c:pt>
                      <c:pt idx="30">
                        <c:v>2.7854379898618831</c:v>
                      </c:pt>
                      <c:pt idx="31">
                        <c:v>2.8452007341494667</c:v>
                      </c:pt>
                      <c:pt idx="32">
                        <c:v>2.7750384454790167</c:v>
                      </c:pt>
                      <c:pt idx="33">
                        <c:v>2.7591483387193749</c:v>
                      </c:pt>
                      <c:pt idx="34">
                        <c:v>2.7733620543830773</c:v>
                      </c:pt>
                      <c:pt idx="35">
                        <c:v>2.7469509344766774</c:v>
                      </c:pt>
                      <c:pt idx="36">
                        <c:v>2.6419132219889674</c:v>
                      </c:pt>
                      <c:pt idx="37">
                        <c:v>2.9177618236397862</c:v>
                      </c:pt>
                      <c:pt idx="38">
                        <c:v>3.077517537340424</c:v>
                      </c:pt>
                      <c:pt idx="39">
                        <c:v>3.1986999566306906</c:v>
                      </c:pt>
                      <c:pt idx="40">
                        <c:v>3.1063705534035924</c:v>
                      </c:pt>
                      <c:pt idx="41">
                        <c:v>3.2081905030785451</c:v>
                      </c:pt>
                      <c:pt idx="42">
                        <c:v>3.26107496020418</c:v>
                      </c:pt>
                      <c:pt idx="43">
                        <c:v>3.1153867861745344</c:v>
                      </c:pt>
                      <c:pt idx="44">
                        <c:v>3.3258456497064826</c:v>
                      </c:pt>
                      <c:pt idx="45">
                        <c:v>3.5966333865110833</c:v>
                      </c:pt>
                      <c:pt idx="46">
                        <c:v>4.0009534200633023</c:v>
                      </c:pt>
                      <c:pt idx="47">
                        <c:v>4.4577322455076507</c:v>
                      </c:pt>
                      <c:pt idx="48">
                        <c:v>3.7293100378723354</c:v>
                      </c:pt>
                      <c:pt idx="49">
                        <c:v>3.3772401675356445</c:v>
                      </c:pt>
                      <c:pt idx="50">
                        <c:v>3.5015549216071085</c:v>
                      </c:pt>
                      <c:pt idx="51">
                        <c:v>3.3239751665870454</c:v>
                      </c:pt>
                      <c:pt idx="52">
                        <c:v>3.2666111502796191</c:v>
                      </c:pt>
                      <c:pt idx="53">
                        <c:v>3.2967693044309687</c:v>
                      </c:pt>
                      <c:pt idx="54">
                        <c:v>2.8973276748200494</c:v>
                      </c:pt>
                      <c:pt idx="55">
                        <c:v>3.1989321098919943</c:v>
                      </c:pt>
                      <c:pt idx="56">
                        <c:v>3.5651800110227505</c:v>
                      </c:pt>
                      <c:pt idx="57">
                        <c:v>3.4974330565434864</c:v>
                      </c:pt>
                      <c:pt idx="58">
                        <c:v>3.1341439365559554</c:v>
                      </c:pt>
                      <c:pt idx="59">
                        <c:v>2.6055461410420477</c:v>
                      </c:pt>
                      <c:pt idx="60">
                        <c:v>2.9814237146621902</c:v>
                      </c:pt>
                      <c:pt idx="61">
                        <c:v>3.0821698858849889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8771-4543-A04D-1071E46EADA6}"/>
                  </c:ext>
                </c:extLst>
              </c15:ser>
            </c15:filteredLineSeries>
            <c15:filteredLineSeries>
              <c15:ser>
                <c:idx val="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DATOS!$M$4</c15:sqref>
                        </c15:formulaRef>
                      </c:ext>
                    </c:extLst>
                    <c:strCache>
                      <c:ptCount val="1"/>
                      <c:pt idx="0">
                        <c:v>Región CARD</c:v>
                      </c:pt>
                    </c:strCache>
                  </c:strRef>
                </c:tx>
                <c:spPr>
                  <a:ln w="25400">
                    <a:solidFill>
                      <a:srgbClr val="051E41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[0]!ARG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3.8004507645423402</c:v>
                      </c:pt>
                      <c:pt idx="1">
                        <c:v>3.5645389265590799</c:v>
                      </c:pt>
                      <c:pt idx="2">
                        <c:v>3.6743084217367494</c:v>
                      </c:pt>
                      <c:pt idx="3">
                        <c:v>3.9639059360994322</c:v>
                      </c:pt>
                      <c:pt idx="4">
                        <c:v>4.1913476711870068</c:v>
                      </c:pt>
                      <c:pt idx="5">
                        <c:v>4.3479699453070619</c:v>
                      </c:pt>
                      <c:pt idx="6">
                        <c:v>4.5787612518816578</c:v>
                      </c:pt>
                      <c:pt idx="7">
                        <c:v>4.5653729747045402</c:v>
                      </c:pt>
                      <c:pt idx="8">
                        <c:v>4.295549738701876</c:v>
                      </c:pt>
                      <c:pt idx="9">
                        <c:v>4.5071877409863514</c:v>
                      </c:pt>
                      <c:pt idx="10">
                        <c:v>4.4847390436631329</c:v>
                      </c:pt>
                      <c:pt idx="11">
                        <c:v>3.6591195205586402</c:v>
                      </c:pt>
                      <c:pt idx="12">
                        <c:v>2.9122938493285178</c:v>
                      </c:pt>
                      <c:pt idx="13">
                        <c:v>2.6642223595578107</c:v>
                      </c:pt>
                      <c:pt idx="14">
                        <c:v>2.4673623397482691</c:v>
                      </c:pt>
                      <c:pt idx="15">
                        <c:v>1.9504496194635346</c:v>
                      </c:pt>
                      <c:pt idx="16">
                        <c:v>1.812116382836626</c:v>
                      </c:pt>
                      <c:pt idx="17">
                        <c:v>1.8291114813016929</c:v>
                      </c:pt>
                      <c:pt idx="18">
                        <c:v>1.3385340348301078</c:v>
                      </c:pt>
                      <c:pt idx="19">
                        <c:v>1.095463091479143</c:v>
                      </c:pt>
                      <c:pt idx="20">
                        <c:v>0.99363429659518054</c:v>
                      </c:pt>
                      <c:pt idx="21">
                        <c:v>1.4271973912440394</c:v>
                      </c:pt>
                      <c:pt idx="22">
                        <c:v>1.396028242378744</c:v>
                      </c:pt>
                      <c:pt idx="23">
                        <c:v>2.0095504191671276</c:v>
                      </c:pt>
                      <c:pt idx="24">
                        <c:v>2.6506349602211099</c:v>
                      </c:pt>
                      <c:pt idx="25">
                        <c:v>2.3724355619437976</c:v>
                      </c:pt>
                      <c:pt idx="26">
                        <c:v>2.0226407716348982</c:v>
                      </c:pt>
                      <c:pt idx="27">
                        <c:v>2.0691173812543262</c:v>
                      </c:pt>
                      <c:pt idx="28">
                        <c:v>2.206705781837548</c:v>
                      </c:pt>
                      <c:pt idx="29">
                        <c:v>2.2026339137026563</c:v>
                      </c:pt>
                      <c:pt idx="30">
                        <c:v>2.5573221420516212</c:v>
                      </c:pt>
                      <c:pt idx="31">
                        <c:v>2.4584758412500074</c:v>
                      </c:pt>
                      <c:pt idx="32">
                        <c:v>2.3715152206133405</c:v>
                      </c:pt>
                      <c:pt idx="33">
                        <c:v>2.202384290567605</c:v>
                      </c:pt>
                      <c:pt idx="34">
                        <c:v>2.1988439807286264</c:v>
                      </c:pt>
                      <c:pt idx="35">
                        <c:v>2.479090618023494</c:v>
                      </c:pt>
                      <c:pt idx="36">
                        <c:v>2.5610211214753376</c:v>
                      </c:pt>
                      <c:pt idx="37">
                        <c:v>3.1018561743815898</c:v>
                      </c:pt>
                      <c:pt idx="38">
                        <c:v>3.1321001415056005</c:v>
                      </c:pt>
                      <c:pt idx="39">
                        <c:v>3.3424807776815113</c:v>
                      </c:pt>
                      <c:pt idx="40">
                        <c:v>3.13613059712885</c:v>
                      </c:pt>
                      <c:pt idx="41">
                        <c:v>3.0009276976042498</c:v>
                      </c:pt>
                      <c:pt idx="42">
                        <c:v>3.029864152256545</c:v>
                      </c:pt>
                      <c:pt idx="43">
                        <c:v>3.169150908685614</c:v>
                      </c:pt>
                      <c:pt idx="44">
                        <c:v>3.5270747821621429</c:v>
                      </c:pt>
                      <c:pt idx="45">
                        <c:v>3.5862181155115191</c:v>
                      </c:pt>
                      <c:pt idx="46">
                        <c:v>4.0800682093129481</c:v>
                      </c:pt>
                      <c:pt idx="47">
                        <c:v>4.3975486939818786</c:v>
                      </c:pt>
                      <c:pt idx="48">
                        <c:v>3.9663298057335483</c:v>
                      </c:pt>
                      <c:pt idx="49">
                        <c:v>3.5395476857080999</c:v>
                      </c:pt>
                      <c:pt idx="50">
                        <c:v>3.837494822065679</c:v>
                      </c:pt>
                      <c:pt idx="51">
                        <c:v>3.7764040399006937</c:v>
                      </c:pt>
                      <c:pt idx="52">
                        <c:v>3.893392619300684</c:v>
                      </c:pt>
                      <c:pt idx="53">
                        <c:v>3.9672694223538585</c:v>
                      </c:pt>
                      <c:pt idx="54">
                        <c:v>3.6337339613278008</c:v>
                      </c:pt>
                      <c:pt idx="55">
                        <c:v>3.6249271123789839</c:v>
                      </c:pt>
                      <c:pt idx="56">
                        <c:v>3.6465766936897515</c:v>
                      </c:pt>
                      <c:pt idx="57">
                        <c:v>3.684722406573937</c:v>
                      </c:pt>
                      <c:pt idx="58">
                        <c:v>3.0310774103897486</c:v>
                      </c:pt>
                      <c:pt idx="59">
                        <c:v>2.2525026720760177</c:v>
                      </c:pt>
                      <c:pt idx="60">
                        <c:v>2.1316665703940307</c:v>
                      </c:pt>
                      <c:pt idx="61">
                        <c:v>2.3768108033444646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771-4543-A04D-1071E46EADA6}"/>
                  </c:ext>
                </c:extLst>
              </c15:ser>
            </c15:filteredLineSeries>
            <c15:filteredLineSeries>
              <c15:ser>
                <c:idx val="8"/>
                <c:order val="9"/>
                <c:tx>
                  <c:v>Región CAPARD</c:v>
                </c:tx>
                <c:spPr>
                  <a:ln w="25400">
                    <a:solidFill>
                      <a:srgbClr val="006EB7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[0]!ACAPARD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3.9937320708971491</c:v>
                      </c:pt>
                      <c:pt idx="1">
                        <c:v>3.7685233513953476</c:v>
                      </c:pt>
                      <c:pt idx="2">
                        <c:v>3.8740606139284317</c:v>
                      </c:pt>
                      <c:pt idx="3">
                        <c:v>4.157138287462514</c:v>
                      </c:pt>
                      <c:pt idx="4">
                        <c:v>4.358748230374343</c:v>
                      </c:pt>
                      <c:pt idx="5">
                        <c:v>4.5132621016481522</c:v>
                      </c:pt>
                      <c:pt idx="6">
                        <c:v>4.673173623801774</c:v>
                      </c:pt>
                      <c:pt idx="7">
                        <c:v>4.6551893283552914</c:v>
                      </c:pt>
                      <c:pt idx="8">
                        <c:v>4.4125708110125839</c:v>
                      </c:pt>
                      <c:pt idx="9">
                        <c:v>4.6008355960187597</c:v>
                      </c:pt>
                      <c:pt idx="10">
                        <c:v>4.5561900750803463</c:v>
                      </c:pt>
                      <c:pt idx="11">
                        <c:v>3.7390406502067153</c:v>
                      </c:pt>
                      <c:pt idx="12">
                        <c:v>2.7540082098864493</c:v>
                      </c:pt>
                      <c:pt idx="13">
                        <c:v>2.451749147529303</c:v>
                      </c:pt>
                      <c:pt idx="14">
                        <c:v>2.2877524181056152</c:v>
                      </c:pt>
                      <c:pt idx="15">
                        <c:v>1.7973198101044474</c:v>
                      </c:pt>
                      <c:pt idx="16">
                        <c:v>1.6839174263946211</c:v>
                      </c:pt>
                      <c:pt idx="17">
                        <c:v>1.6822447561857246</c:v>
                      </c:pt>
                      <c:pt idx="18">
                        <c:v>1.2659656903565519</c:v>
                      </c:pt>
                      <c:pt idx="19">
                        <c:v>1.0074807842817224</c:v>
                      </c:pt>
                      <c:pt idx="20">
                        <c:v>0.87011653684985202</c:v>
                      </c:pt>
                      <c:pt idx="21">
                        <c:v>1.2821056720155211</c:v>
                      </c:pt>
                      <c:pt idx="22">
                        <c:v>1.2721308292877875</c:v>
                      </c:pt>
                      <c:pt idx="23">
                        <c:v>1.8677342060765101</c:v>
                      </c:pt>
                      <c:pt idx="24">
                        <c:v>2.4821041312179659</c:v>
                      </c:pt>
                      <c:pt idx="25">
                        <c:v>2.2626395778222008</c:v>
                      </c:pt>
                      <c:pt idx="26">
                        <c:v>1.9005525544488533</c:v>
                      </c:pt>
                      <c:pt idx="27">
                        <c:v>1.9443274888143236</c:v>
                      </c:pt>
                      <c:pt idx="28">
                        <c:v>2.0601215629915792</c:v>
                      </c:pt>
                      <c:pt idx="29">
                        <c:v>2.0467667428734737</c:v>
                      </c:pt>
                      <c:pt idx="30">
                        <c:v>2.3835568584421152</c:v>
                      </c:pt>
                      <c:pt idx="31">
                        <c:v>2.309430435749138</c:v>
                      </c:pt>
                      <c:pt idx="32">
                        <c:v>2.2610112882308409</c:v>
                      </c:pt>
                      <c:pt idx="33">
                        <c:v>2.1101394673122442</c:v>
                      </c:pt>
                      <c:pt idx="34">
                        <c:v>2.1020010901425801</c:v>
                      </c:pt>
                      <c:pt idx="35">
                        <c:v>2.3780534378292861</c:v>
                      </c:pt>
                      <c:pt idx="36">
                        <c:v>2.257119148477349</c:v>
                      </c:pt>
                      <c:pt idx="37">
                        <c:v>2.7793274245590194</c:v>
                      </c:pt>
                      <c:pt idx="38">
                        <c:v>2.7884633167021722</c:v>
                      </c:pt>
                      <c:pt idx="39">
                        <c:v>2.9632161312381999</c:v>
                      </c:pt>
                      <c:pt idx="40">
                        <c:v>2.7579603632129857</c:v>
                      </c:pt>
                      <c:pt idx="41">
                        <c:v>2.6250345024648736</c:v>
                      </c:pt>
                      <c:pt idx="42">
                        <c:v>2.6379461100194845</c:v>
                      </c:pt>
                      <c:pt idx="43">
                        <c:v>2.7843687553442242</c:v>
                      </c:pt>
                      <c:pt idx="44">
                        <c:v>3.128230515930408</c:v>
                      </c:pt>
                      <c:pt idx="45">
                        <c:v>3.1698233945396614</c:v>
                      </c:pt>
                      <c:pt idx="46">
                        <c:v>3.6330850876065579</c:v>
                      </c:pt>
                      <c:pt idx="47">
                        <c:v>3.9389633884972186</c:v>
                      </c:pt>
                      <c:pt idx="48">
                        <c:v>3.6353517990646678</c:v>
                      </c:pt>
                      <c:pt idx="49">
                        <c:v>3.2307153148683154</c:v>
                      </c:pt>
                      <c:pt idx="50">
                        <c:v>3.5229390940338279</c:v>
                      </c:pt>
                      <c:pt idx="51">
                        <c:v>3.4747716372429682</c:v>
                      </c:pt>
                      <c:pt idx="52">
                        <c:v>3.5858283737238095</c:v>
                      </c:pt>
                      <c:pt idx="53">
                        <c:v>3.676194615810191</c:v>
                      </c:pt>
                      <c:pt idx="54">
                        <c:v>3.3668868520744688</c:v>
                      </c:pt>
                      <c:pt idx="55">
                        <c:v>3.3473296759717108</c:v>
                      </c:pt>
                      <c:pt idx="56">
                        <c:v>3.3517076579703042</c:v>
                      </c:pt>
                      <c:pt idx="57">
                        <c:v>3.4017688687174141</c:v>
                      </c:pt>
                      <c:pt idx="58">
                        <c:v>2.7693810582759548</c:v>
                      </c:pt>
                      <c:pt idx="59">
                        <c:v>1.9998167140540923</c:v>
                      </c:pt>
                      <c:pt idx="60">
                        <c:v>2.01318779273989</c:v>
                      </c:pt>
                      <c:pt idx="61">
                        <c:v>2.2366007009817501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771-4543-A04D-1071E46EADA6}"/>
                  </c:ext>
                </c:extLst>
              </c15:ser>
            </c15:filteredLineSeries>
          </c:ext>
        </c:extLst>
      </c:lineChart>
      <c:catAx>
        <c:axId val="51788800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alpha val="19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s-CR"/>
          </a:p>
        </c:txPr>
        <c:crossAx val="51799168"/>
        <c:crossesAt val="0"/>
        <c:auto val="1"/>
        <c:lblAlgn val="ctr"/>
        <c:lblOffset val="100"/>
        <c:tickLblSkip val="12"/>
        <c:tickMarkSkip val="12"/>
        <c:noMultiLvlLbl val="0"/>
      </c:catAx>
      <c:valAx>
        <c:axId val="51799168"/>
        <c:scaling>
          <c:orientation val="minMax"/>
          <c:max val="10"/>
          <c:min val="-4"/>
        </c:scaling>
        <c:delete val="0"/>
        <c:axPos val="l"/>
        <c:majorGridlines>
          <c:spPr>
            <a:ln>
              <a:solidFill>
                <a:sysClr val="windowText" lastClr="000000">
                  <a:alpha val="19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Porcentajes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s-CR"/>
          </a:p>
        </c:txPr>
        <c:crossAx val="5178880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40016527498248361"/>
          <c:y val="8.7705770846455575E-2"/>
          <c:w val="0.5577128517045109"/>
          <c:h val="0.2199814144076393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es-CR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050">
          <a:latin typeface="Futura Lt BT" panose="020B0402020204020303" pitchFamily="34" charset="0"/>
        </a:defRPr>
      </a:pPr>
      <a:endParaRPr lang="es-C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24089435344653E-2"/>
          <c:y val="7.8724261191556691E-2"/>
          <c:w val="0.87297400324966978"/>
          <c:h val="0.83675506078981565"/>
        </c:manualLayout>
      </c:layout>
      <c:lineChart>
        <c:grouping val="standard"/>
        <c:varyColors val="0"/>
        <c:ser>
          <c:idx val="9"/>
          <c:order val="7"/>
          <c:tx>
            <c:strRef>
              <c:f>DATOS!$L$4</c:f>
              <c:strCache>
                <c:ptCount val="1"/>
                <c:pt idx="0">
                  <c:v>Centroamérica</c:v>
                </c:pt>
              </c:strCache>
              <c:extLst xmlns:c15="http://schemas.microsoft.com/office/drawing/2012/chart"/>
            </c:strRef>
          </c:tx>
          <c:spPr>
            <a:ln w="25400">
              <a:solidFill>
                <a:srgbClr val="92BFE8"/>
              </a:solidFill>
            </a:ln>
          </c:spPr>
          <c:marker>
            <c:symbol val="none"/>
          </c:marker>
          <c:val>
            <c:numRef>
              <c:f>DATOS!$L$101:$L$162</c:f>
              <c:numCache>
                <c:formatCode>0.0</c:formatCode>
                <c:ptCount val="62"/>
                <c:pt idx="0">
                  <c:v>4.0448469160290434</c:v>
                </c:pt>
                <c:pt idx="1">
                  <c:v>3.6766397977059828</c:v>
                </c:pt>
                <c:pt idx="2">
                  <c:v>3.7650607438795003</c:v>
                </c:pt>
                <c:pt idx="3">
                  <c:v>3.9435147088774158</c:v>
                </c:pt>
                <c:pt idx="4">
                  <c:v>4.1861209698164314</c:v>
                </c:pt>
                <c:pt idx="5">
                  <c:v>4.4408291310262138</c:v>
                </c:pt>
                <c:pt idx="6">
                  <c:v>4.937399035686596</c:v>
                </c:pt>
                <c:pt idx="7">
                  <c:v>5.0667592122238148</c:v>
                </c:pt>
                <c:pt idx="8">
                  <c:v>4.8118948925544469</c:v>
                </c:pt>
                <c:pt idx="9">
                  <c:v>5.1075784992134388</c:v>
                </c:pt>
                <c:pt idx="10">
                  <c:v>5.1888633473911483</c:v>
                </c:pt>
                <c:pt idx="11">
                  <c:v>4.5123256601233175</c:v>
                </c:pt>
                <c:pt idx="12">
                  <c:v>3.6529888186419113</c:v>
                </c:pt>
                <c:pt idx="13">
                  <c:v>3.3458310394555824</c:v>
                </c:pt>
                <c:pt idx="14">
                  <c:v>3.2518574070712569</c:v>
                </c:pt>
                <c:pt idx="15">
                  <c:v>2.8285552531466251</c:v>
                </c:pt>
                <c:pt idx="16">
                  <c:v>2.4622997766879928</c:v>
                </c:pt>
                <c:pt idx="17">
                  <c:v>2.2741733847786438</c:v>
                </c:pt>
                <c:pt idx="18">
                  <c:v>1.5814178456471151</c:v>
                </c:pt>
                <c:pt idx="19">
                  <c:v>1.2415180637704637</c:v>
                </c:pt>
                <c:pt idx="20">
                  <c:v>1.1001045629366324</c:v>
                </c:pt>
                <c:pt idx="21">
                  <c:v>1.312367637848344</c:v>
                </c:pt>
                <c:pt idx="22">
                  <c:v>1.0971891712148629</c:v>
                </c:pt>
                <c:pt idx="23">
                  <c:v>1.6101324596625055</c:v>
                </c:pt>
                <c:pt idx="24">
                  <c:v>2.5498319173475448</c:v>
                </c:pt>
                <c:pt idx="25">
                  <c:v>2.5584314333127578</c:v>
                </c:pt>
                <c:pt idx="26">
                  <c:v>2.1001823056525648</c:v>
                </c:pt>
                <c:pt idx="27">
                  <c:v>2.0831642792801475</c:v>
                </c:pt>
                <c:pt idx="28">
                  <c:v>2.3183751119258522</c:v>
                </c:pt>
                <c:pt idx="29">
                  <c:v>2.201671208136613</c:v>
                </c:pt>
                <c:pt idx="30">
                  <c:v>2.7854379898618831</c:v>
                </c:pt>
                <c:pt idx="31">
                  <c:v>2.8452007341494667</c:v>
                </c:pt>
                <c:pt idx="32">
                  <c:v>2.7750384454790167</c:v>
                </c:pt>
                <c:pt idx="33">
                  <c:v>2.7591483387193749</c:v>
                </c:pt>
                <c:pt idx="34">
                  <c:v>2.7733620543830773</c:v>
                </c:pt>
                <c:pt idx="35">
                  <c:v>2.7469509344766774</c:v>
                </c:pt>
                <c:pt idx="36">
                  <c:v>2.6419132219889674</c:v>
                </c:pt>
                <c:pt idx="37">
                  <c:v>2.9177618236397862</c:v>
                </c:pt>
                <c:pt idx="38">
                  <c:v>3.077517537340424</c:v>
                </c:pt>
                <c:pt idx="39">
                  <c:v>3.1986999566306906</c:v>
                </c:pt>
                <c:pt idx="40">
                  <c:v>3.1063705534035924</c:v>
                </c:pt>
                <c:pt idx="41">
                  <c:v>3.2081905030785451</c:v>
                </c:pt>
                <c:pt idx="42">
                  <c:v>3.26107496020418</c:v>
                </c:pt>
                <c:pt idx="43">
                  <c:v>3.1153867861745344</c:v>
                </c:pt>
                <c:pt idx="44">
                  <c:v>3.3258456497064826</c:v>
                </c:pt>
                <c:pt idx="45">
                  <c:v>3.5966333865110833</c:v>
                </c:pt>
                <c:pt idx="46">
                  <c:v>4.0009534200633023</c:v>
                </c:pt>
                <c:pt idx="47">
                  <c:v>4.4577322455076507</c:v>
                </c:pt>
                <c:pt idx="48">
                  <c:v>3.7293100378723354</c:v>
                </c:pt>
                <c:pt idx="49">
                  <c:v>3.3772401675356445</c:v>
                </c:pt>
                <c:pt idx="50">
                  <c:v>3.5015549216071085</c:v>
                </c:pt>
                <c:pt idx="51">
                  <c:v>3.3239751665870454</c:v>
                </c:pt>
                <c:pt idx="52">
                  <c:v>3.2666111502796191</c:v>
                </c:pt>
                <c:pt idx="53">
                  <c:v>3.2967693044309687</c:v>
                </c:pt>
                <c:pt idx="54">
                  <c:v>2.8973276748200494</c:v>
                </c:pt>
                <c:pt idx="55">
                  <c:v>3.1989321098919943</c:v>
                </c:pt>
                <c:pt idx="56">
                  <c:v>3.5651800110227505</c:v>
                </c:pt>
                <c:pt idx="57">
                  <c:v>3.4974330565434864</c:v>
                </c:pt>
                <c:pt idx="58">
                  <c:v>3.1341439365559554</c:v>
                </c:pt>
                <c:pt idx="59">
                  <c:v>2.6055461410420477</c:v>
                </c:pt>
                <c:pt idx="60">
                  <c:v>2.9814237146621902</c:v>
                </c:pt>
                <c:pt idx="61">
                  <c:v>3.0821698858849889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EDB9-4027-BEEA-58E0B59CC6DA}"/>
            </c:ext>
          </c:extLst>
        </c:ser>
        <c:ser>
          <c:idx val="6"/>
          <c:order val="8"/>
          <c:tx>
            <c:strRef>
              <c:f>DATOS!$M$4</c:f>
              <c:strCache>
                <c:ptCount val="1"/>
                <c:pt idx="0">
                  <c:v>Región CARD</c:v>
                </c:pt>
              </c:strCache>
              <c:extLst xmlns:c15="http://schemas.microsoft.com/office/drawing/2012/chart"/>
            </c:strRef>
          </c:tx>
          <c:spPr>
            <a:ln w="25400">
              <a:solidFill>
                <a:srgbClr val="051E41"/>
              </a:solidFill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  <c:extLst xmlns:c15="http://schemas.microsoft.com/office/drawing/2012/chart"/>
            </c:numRef>
          </c:cat>
          <c:val>
            <c:numRef>
              <c:f>[0]!ARG</c:f>
              <c:numCache>
                <c:formatCode>0.0</c:formatCode>
                <c:ptCount val="62"/>
                <c:pt idx="0">
                  <c:v>3.8004507645423402</c:v>
                </c:pt>
                <c:pt idx="1">
                  <c:v>3.5645389265590799</c:v>
                </c:pt>
                <c:pt idx="2">
                  <c:v>3.6743084217367494</c:v>
                </c:pt>
                <c:pt idx="3">
                  <c:v>3.9639059360994322</c:v>
                </c:pt>
                <c:pt idx="4">
                  <c:v>4.1913476711870068</c:v>
                </c:pt>
                <c:pt idx="5">
                  <c:v>4.3479699453070619</c:v>
                </c:pt>
                <c:pt idx="6">
                  <c:v>4.5787612518816578</c:v>
                </c:pt>
                <c:pt idx="7">
                  <c:v>4.5653729747045402</c:v>
                </c:pt>
                <c:pt idx="8">
                  <c:v>4.295549738701876</c:v>
                </c:pt>
                <c:pt idx="9">
                  <c:v>4.5071877409863514</c:v>
                </c:pt>
                <c:pt idx="10">
                  <c:v>4.4847390436631329</c:v>
                </c:pt>
                <c:pt idx="11">
                  <c:v>3.6591195205586402</c:v>
                </c:pt>
                <c:pt idx="12">
                  <c:v>2.9122938493285178</c:v>
                </c:pt>
                <c:pt idx="13">
                  <c:v>2.6642223595578107</c:v>
                </c:pt>
                <c:pt idx="14">
                  <c:v>2.4673623397482691</c:v>
                </c:pt>
                <c:pt idx="15">
                  <c:v>1.9504496194635346</c:v>
                </c:pt>
                <c:pt idx="16">
                  <c:v>1.812116382836626</c:v>
                </c:pt>
                <c:pt idx="17">
                  <c:v>1.8291114813016929</c:v>
                </c:pt>
                <c:pt idx="18">
                  <c:v>1.3385340348301078</c:v>
                </c:pt>
                <c:pt idx="19">
                  <c:v>1.095463091479143</c:v>
                </c:pt>
                <c:pt idx="20">
                  <c:v>0.99363429659518054</c:v>
                </c:pt>
                <c:pt idx="21">
                  <c:v>1.4271973912440394</c:v>
                </c:pt>
                <c:pt idx="22">
                  <c:v>1.396028242378744</c:v>
                </c:pt>
                <c:pt idx="23">
                  <c:v>2.0095504191671276</c:v>
                </c:pt>
                <c:pt idx="24">
                  <c:v>2.6506349602211099</c:v>
                </c:pt>
                <c:pt idx="25">
                  <c:v>2.3724355619437976</c:v>
                </c:pt>
                <c:pt idx="26">
                  <c:v>2.0226407716348982</c:v>
                </c:pt>
                <c:pt idx="27">
                  <c:v>2.0691173812543262</c:v>
                </c:pt>
                <c:pt idx="28">
                  <c:v>2.206705781837548</c:v>
                </c:pt>
                <c:pt idx="29">
                  <c:v>2.2026339137026563</c:v>
                </c:pt>
                <c:pt idx="30">
                  <c:v>2.5573221420516212</c:v>
                </c:pt>
                <c:pt idx="31">
                  <c:v>2.4584758412500074</c:v>
                </c:pt>
                <c:pt idx="32">
                  <c:v>2.3715152206133405</c:v>
                </c:pt>
                <c:pt idx="33">
                  <c:v>2.202384290567605</c:v>
                </c:pt>
                <c:pt idx="34">
                  <c:v>2.1988439807286264</c:v>
                </c:pt>
                <c:pt idx="35">
                  <c:v>2.479090618023494</c:v>
                </c:pt>
                <c:pt idx="36">
                  <c:v>2.5610211214753376</c:v>
                </c:pt>
                <c:pt idx="37">
                  <c:v>3.1018561743815898</c:v>
                </c:pt>
                <c:pt idx="38">
                  <c:v>3.1321001415056005</c:v>
                </c:pt>
                <c:pt idx="39">
                  <c:v>3.3424807776815113</c:v>
                </c:pt>
                <c:pt idx="40">
                  <c:v>3.13613059712885</c:v>
                </c:pt>
                <c:pt idx="41">
                  <c:v>3.0009276976042498</c:v>
                </c:pt>
                <c:pt idx="42">
                  <c:v>3.029864152256545</c:v>
                </c:pt>
                <c:pt idx="43">
                  <c:v>3.169150908685614</c:v>
                </c:pt>
                <c:pt idx="44">
                  <c:v>3.5270747821621429</c:v>
                </c:pt>
                <c:pt idx="45">
                  <c:v>3.5862181155115191</c:v>
                </c:pt>
                <c:pt idx="46">
                  <c:v>4.0800682093129481</c:v>
                </c:pt>
                <c:pt idx="47">
                  <c:v>4.3975486939818786</c:v>
                </c:pt>
                <c:pt idx="48">
                  <c:v>3.9663298057335483</c:v>
                </c:pt>
                <c:pt idx="49">
                  <c:v>3.5395476857080999</c:v>
                </c:pt>
                <c:pt idx="50">
                  <c:v>3.837494822065679</c:v>
                </c:pt>
                <c:pt idx="51">
                  <c:v>3.7764040399006937</c:v>
                </c:pt>
                <c:pt idx="52">
                  <c:v>3.893392619300684</c:v>
                </c:pt>
                <c:pt idx="53">
                  <c:v>3.9672694223538585</c:v>
                </c:pt>
                <c:pt idx="54">
                  <c:v>3.6337339613278008</c:v>
                </c:pt>
                <c:pt idx="55">
                  <c:v>3.6249271123789839</c:v>
                </c:pt>
                <c:pt idx="56">
                  <c:v>3.6465766936897515</c:v>
                </c:pt>
                <c:pt idx="57">
                  <c:v>3.684722406573937</c:v>
                </c:pt>
                <c:pt idx="58">
                  <c:v>3.0310774103897486</c:v>
                </c:pt>
                <c:pt idx="59">
                  <c:v>2.2525026720760177</c:v>
                </c:pt>
                <c:pt idx="60">
                  <c:v>2.1316665703940307</c:v>
                </c:pt>
                <c:pt idx="61">
                  <c:v>2.3768108033444646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EDB9-4027-BEEA-58E0B59CC6DA}"/>
            </c:ext>
          </c:extLst>
        </c:ser>
        <c:ser>
          <c:idx val="8"/>
          <c:order val="9"/>
          <c:tx>
            <c:v>Región CAPARD</c:v>
          </c:tx>
          <c:spPr>
            <a:ln w="25400">
              <a:solidFill>
                <a:srgbClr val="006EB7"/>
              </a:solidFill>
            </a:ln>
          </c:spPr>
          <c:marker>
            <c:symbol val="none"/>
          </c:marker>
          <c:cat>
            <c:numRef>
              <c:f>DATOS!$C$101:$C$172</c:f>
              <c:numCache>
                <c:formatCode>General</c:formatCode>
                <c:ptCount val="72"/>
                <c:pt idx="0">
                  <c:v>2016</c:v>
                </c:pt>
                <c:pt idx="12">
                  <c:v>2017</c:v>
                </c:pt>
                <c:pt idx="24">
                  <c:v>2018</c:v>
                </c:pt>
                <c:pt idx="36">
                  <c:v>2019</c:v>
                </c:pt>
                <c:pt idx="48">
                  <c:v>2020</c:v>
                </c:pt>
                <c:pt idx="60">
                  <c:v>2021</c:v>
                </c:pt>
              </c:numCache>
              <c:extLst xmlns:c15="http://schemas.microsoft.com/office/drawing/2012/chart"/>
            </c:numRef>
          </c:cat>
          <c:val>
            <c:numRef>
              <c:f>[0]!ACAPARD</c:f>
              <c:numCache>
                <c:formatCode>0.0</c:formatCode>
                <c:ptCount val="62"/>
                <c:pt idx="0">
                  <c:v>3.9937320708971491</c:v>
                </c:pt>
                <c:pt idx="1">
                  <c:v>3.7685233513953476</c:v>
                </c:pt>
                <c:pt idx="2">
                  <c:v>3.8740606139284317</c:v>
                </c:pt>
                <c:pt idx="3">
                  <c:v>4.157138287462514</c:v>
                </c:pt>
                <c:pt idx="4">
                  <c:v>4.358748230374343</c:v>
                </c:pt>
                <c:pt idx="5">
                  <c:v>4.5132621016481522</c:v>
                </c:pt>
                <c:pt idx="6">
                  <c:v>4.673173623801774</c:v>
                </c:pt>
                <c:pt idx="7">
                  <c:v>4.6551893283552914</c:v>
                </c:pt>
                <c:pt idx="8">
                  <c:v>4.4125708110125839</c:v>
                </c:pt>
                <c:pt idx="9">
                  <c:v>4.6008355960187597</c:v>
                </c:pt>
                <c:pt idx="10">
                  <c:v>4.5561900750803463</c:v>
                </c:pt>
                <c:pt idx="11">
                  <c:v>3.7390406502067153</c:v>
                </c:pt>
                <c:pt idx="12">
                  <c:v>2.7540082098864493</c:v>
                </c:pt>
                <c:pt idx="13">
                  <c:v>2.451749147529303</c:v>
                </c:pt>
                <c:pt idx="14">
                  <c:v>2.2877524181056152</c:v>
                </c:pt>
                <c:pt idx="15">
                  <c:v>1.7973198101044474</c:v>
                </c:pt>
                <c:pt idx="16">
                  <c:v>1.6839174263946211</c:v>
                </c:pt>
                <c:pt idx="17">
                  <c:v>1.6822447561857246</c:v>
                </c:pt>
                <c:pt idx="18">
                  <c:v>1.2659656903565519</c:v>
                </c:pt>
                <c:pt idx="19">
                  <c:v>1.0074807842817224</c:v>
                </c:pt>
                <c:pt idx="20">
                  <c:v>0.87011653684985202</c:v>
                </c:pt>
                <c:pt idx="21">
                  <c:v>1.2821056720155211</c:v>
                </c:pt>
                <c:pt idx="22">
                  <c:v>1.2721308292877875</c:v>
                </c:pt>
                <c:pt idx="23">
                  <c:v>1.8677342060765101</c:v>
                </c:pt>
                <c:pt idx="24">
                  <c:v>2.4821041312179659</c:v>
                </c:pt>
                <c:pt idx="25">
                  <c:v>2.2626395778222008</c:v>
                </c:pt>
                <c:pt idx="26">
                  <c:v>1.9005525544488533</c:v>
                </c:pt>
                <c:pt idx="27">
                  <c:v>1.9443274888143236</c:v>
                </c:pt>
                <c:pt idx="28">
                  <c:v>2.0601215629915792</c:v>
                </c:pt>
                <c:pt idx="29">
                  <c:v>2.0467667428734737</c:v>
                </c:pt>
                <c:pt idx="30">
                  <c:v>2.3835568584421152</c:v>
                </c:pt>
                <c:pt idx="31">
                  <c:v>2.309430435749138</c:v>
                </c:pt>
                <c:pt idx="32">
                  <c:v>2.2610112882308409</c:v>
                </c:pt>
                <c:pt idx="33">
                  <c:v>2.1101394673122442</c:v>
                </c:pt>
                <c:pt idx="34">
                  <c:v>2.1020010901425801</c:v>
                </c:pt>
                <c:pt idx="35">
                  <c:v>2.3780534378292861</c:v>
                </c:pt>
                <c:pt idx="36">
                  <c:v>2.257119148477349</c:v>
                </c:pt>
                <c:pt idx="37">
                  <c:v>2.7793274245590194</c:v>
                </c:pt>
                <c:pt idx="38">
                  <c:v>2.7884633167021722</c:v>
                </c:pt>
                <c:pt idx="39">
                  <c:v>2.9632161312381999</c:v>
                </c:pt>
                <c:pt idx="40">
                  <c:v>2.7579603632129857</c:v>
                </c:pt>
                <c:pt idx="41">
                  <c:v>2.6250345024648736</c:v>
                </c:pt>
                <c:pt idx="42">
                  <c:v>2.6379461100194845</c:v>
                </c:pt>
                <c:pt idx="43">
                  <c:v>2.7843687553442242</c:v>
                </c:pt>
                <c:pt idx="44">
                  <c:v>3.128230515930408</c:v>
                </c:pt>
                <c:pt idx="45">
                  <c:v>3.1698233945396614</c:v>
                </c:pt>
                <c:pt idx="46">
                  <c:v>3.6330850876065579</c:v>
                </c:pt>
                <c:pt idx="47">
                  <c:v>3.9389633884972186</c:v>
                </c:pt>
                <c:pt idx="48">
                  <c:v>3.6353517990646678</c:v>
                </c:pt>
                <c:pt idx="49">
                  <c:v>3.2307153148683154</c:v>
                </c:pt>
                <c:pt idx="50">
                  <c:v>3.5229390940338279</c:v>
                </c:pt>
                <c:pt idx="51">
                  <c:v>3.4747716372429682</c:v>
                </c:pt>
                <c:pt idx="52">
                  <c:v>3.5858283737238095</c:v>
                </c:pt>
                <c:pt idx="53">
                  <c:v>3.676194615810191</c:v>
                </c:pt>
                <c:pt idx="54">
                  <c:v>3.3668868520744688</c:v>
                </c:pt>
                <c:pt idx="55">
                  <c:v>3.3473296759717108</c:v>
                </c:pt>
                <c:pt idx="56">
                  <c:v>3.3517076579703042</c:v>
                </c:pt>
                <c:pt idx="57">
                  <c:v>3.4017688687174141</c:v>
                </c:pt>
                <c:pt idx="58">
                  <c:v>2.7693810582759548</c:v>
                </c:pt>
                <c:pt idx="59">
                  <c:v>1.9998167140540923</c:v>
                </c:pt>
                <c:pt idx="60">
                  <c:v>2.01318779273989</c:v>
                </c:pt>
                <c:pt idx="61">
                  <c:v>2.2366007009817501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EDB9-4027-BEEA-58E0B59CC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88800"/>
        <c:axId val="5179916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Costa Rica</c:v>
                </c:tx>
                <c:spPr>
                  <a:ln w="22225">
                    <a:solidFill>
                      <a:srgbClr val="AC5DBF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[0]!ACR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3.1040330968614209</c:v>
                      </c:pt>
                      <c:pt idx="1">
                        <c:v>2.7396626648014526</c:v>
                      </c:pt>
                      <c:pt idx="2">
                        <c:v>3.2591887882225481</c:v>
                      </c:pt>
                      <c:pt idx="3">
                        <c:v>3.6792927914641194</c:v>
                      </c:pt>
                      <c:pt idx="4">
                        <c:v>4.2102988352734361</c:v>
                      </c:pt>
                      <c:pt idx="5">
                        <c:v>4.5891347754078504</c:v>
                      </c:pt>
                      <c:pt idx="6">
                        <c:v>5.1860001456912812</c:v>
                      </c:pt>
                      <c:pt idx="7">
                        <c:v>5.485747062491857</c:v>
                      </c:pt>
                      <c:pt idx="8">
                        <c:v>5.2030039865729458</c:v>
                      </c:pt>
                      <c:pt idx="9">
                        <c:v>5.7025699088052768</c:v>
                      </c:pt>
                      <c:pt idx="10">
                        <c:v>5.8861964796024635</c:v>
                      </c:pt>
                      <c:pt idx="11">
                        <c:v>5.1271852691126307</c:v>
                      </c:pt>
                      <c:pt idx="12">
                        <c:v>4.3859265741741709</c:v>
                      </c:pt>
                      <c:pt idx="13">
                        <c:v>3.5270960067377164</c:v>
                      </c:pt>
                      <c:pt idx="14">
                        <c:v>3.0463139363443643</c:v>
                      </c:pt>
                      <c:pt idx="15">
                        <c:v>1.8050494960438515</c:v>
                      </c:pt>
                      <c:pt idx="16">
                        <c:v>0.97250322826712299</c:v>
                      </c:pt>
                      <c:pt idx="17">
                        <c:v>1.0205076632081596</c:v>
                      </c:pt>
                      <c:pt idx="18">
                        <c:v>-0.3217001270018694</c:v>
                      </c:pt>
                      <c:pt idx="19">
                        <c:v>-0.73828535247684435</c:v>
                      </c:pt>
                      <c:pt idx="20">
                        <c:v>-0.86419234054089833</c:v>
                      </c:pt>
                      <c:pt idx="21">
                        <c:v>-0.85644267495964543</c:v>
                      </c:pt>
                      <c:pt idx="22">
                        <c:v>-1.203773680354179</c:v>
                      </c:pt>
                      <c:pt idx="23">
                        <c:v>-0.80758133900739537</c:v>
                      </c:pt>
                      <c:pt idx="24">
                        <c:v>-0.172700167950878</c:v>
                      </c:pt>
                      <c:pt idx="25">
                        <c:v>-3.2337181058415321E-2</c:v>
                      </c:pt>
                      <c:pt idx="26">
                        <c:v>-1.0860925928487777</c:v>
                      </c:pt>
                      <c:pt idx="27">
                        <c:v>-0.91805692132097294</c:v>
                      </c:pt>
                      <c:pt idx="28">
                        <c:v>-0.43272307180821673</c:v>
                      </c:pt>
                      <c:pt idx="29">
                        <c:v>-0.87839427000000125</c:v>
                      </c:pt>
                      <c:pt idx="30">
                        <c:v>0.47552711099003658</c:v>
                      </c:pt>
                      <c:pt idx="31">
                        <c:v>0.59586674170462017</c:v>
                      </c:pt>
                      <c:pt idx="32">
                        <c:v>0.38575471872420264</c:v>
                      </c:pt>
                      <c:pt idx="33">
                        <c:v>0.55180098827521751</c:v>
                      </c:pt>
                      <c:pt idx="34">
                        <c:v>0.56037234029009209</c:v>
                      </c:pt>
                      <c:pt idx="35">
                        <c:v>0.76519110290053316</c:v>
                      </c:pt>
                      <c:pt idx="36">
                        <c:v>0.65571454315688038</c:v>
                      </c:pt>
                      <c:pt idx="37">
                        <c:v>1.085465384105168</c:v>
                      </c:pt>
                      <c:pt idx="38">
                        <c:v>1.5816604181210558</c:v>
                      </c:pt>
                      <c:pt idx="39">
                        <c:v>1.6438548100293875</c:v>
                      </c:pt>
                      <c:pt idx="40">
                        <c:v>1.6711599497399903</c:v>
                      </c:pt>
                      <c:pt idx="41">
                        <c:v>1.7743170392040011</c:v>
                      </c:pt>
                      <c:pt idx="42">
                        <c:v>1.1631081249349151</c:v>
                      </c:pt>
                      <c:pt idx="43">
                        <c:v>0.90944212659281376</c:v>
                      </c:pt>
                      <c:pt idx="44">
                        <c:v>1.6412002688320344</c:v>
                      </c:pt>
                      <c:pt idx="45">
                        <c:v>2.3254316097570302</c:v>
                      </c:pt>
                      <c:pt idx="46">
                        <c:v>2.491316787336201</c:v>
                      </c:pt>
                      <c:pt idx="47">
                        <c:v>2.5741099382925241</c:v>
                      </c:pt>
                      <c:pt idx="48">
                        <c:v>2.407825173415207</c:v>
                      </c:pt>
                      <c:pt idx="49">
                        <c:v>2.2124881422793723</c:v>
                      </c:pt>
                      <c:pt idx="50">
                        <c:v>2.6129676959632318</c:v>
                      </c:pt>
                      <c:pt idx="51">
                        <c:v>2.3754301900147747</c:v>
                      </c:pt>
                      <c:pt idx="52">
                        <c:v>2.035903124047965</c:v>
                      </c:pt>
                      <c:pt idx="53">
                        <c:v>2.1341316140110127</c:v>
                      </c:pt>
                      <c:pt idx="54">
                        <c:v>2.0843401885879453</c:v>
                      </c:pt>
                      <c:pt idx="55">
                        <c:v>2.2403361633208165</c:v>
                      </c:pt>
                      <c:pt idx="56">
                        <c:v>2.211752848695312</c:v>
                      </c:pt>
                      <c:pt idx="57">
                        <c:v>2.0269004008633567</c:v>
                      </c:pt>
                      <c:pt idx="58">
                        <c:v>2.2924130422144415</c:v>
                      </c:pt>
                      <c:pt idx="59">
                        <c:v>2.0272621606389034</c:v>
                      </c:pt>
                      <c:pt idx="60">
                        <c:v>1.6663756352090169</c:v>
                      </c:pt>
                      <c:pt idx="61">
                        <c:v>1.535477042184819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EDB9-4027-BEEA-58E0B59CC6D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v>El Salvador</c:v>
                </c:tx>
                <c:spPr>
                  <a:ln w="22225">
                    <a:solidFill>
                      <a:srgbClr val="059696"/>
                    </a:solidFill>
                    <a:prstDash val="solid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[0]!ASLV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0.84722350124320989</c:v>
                      </c:pt>
                      <c:pt idx="1">
                        <c:v>0.61439706556625562</c:v>
                      </c:pt>
                      <c:pt idx="2">
                        <c:v>0.4108088369545268</c:v>
                      </c:pt>
                      <c:pt idx="3">
                        <c:v>0.56959118052366065</c:v>
                      </c:pt>
                      <c:pt idx="4">
                        <c:v>0.94764927776244468</c:v>
                      </c:pt>
                      <c:pt idx="5">
                        <c:v>1.138554769993581</c:v>
                      </c:pt>
                      <c:pt idx="6">
                        <c:v>1.8293804008089676</c:v>
                      </c:pt>
                      <c:pt idx="7">
                        <c:v>1.9932029025443203</c:v>
                      </c:pt>
                      <c:pt idx="8">
                        <c:v>1.696313955620754</c:v>
                      </c:pt>
                      <c:pt idx="9">
                        <c:v>1.8914700211183566</c:v>
                      </c:pt>
                      <c:pt idx="10">
                        <c:v>1.2844036697247758</c:v>
                      </c:pt>
                      <c:pt idx="11">
                        <c:v>0.47715177096714623</c:v>
                      </c:pt>
                      <c:pt idx="12">
                        <c:v>-0.74879006483426835</c:v>
                      </c:pt>
                      <c:pt idx="13">
                        <c:v>-1.0572366022602959</c:v>
                      </c:pt>
                      <c:pt idx="14">
                        <c:v>-0.80916446949722765</c:v>
                      </c:pt>
                      <c:pt idx="15">
                        <c:v>-0.32885722115648069</c:v>
                      </c:pt>
                      <c:pt idx="16">
                        <c:v>-0.35545023696682515</c:v>
                      </c:pt>
                      <c:pt idx="17">
                        <c:v>-0.82614616432138965</c:v>
                      </c:pt>
                      <c:pt idx="18">
                        <c:v>-1.4534621287352167</c:v>
                      </c:pt>
                      <c:pt idx="19">
                        <c:v>-1.9992795389049109</c:v>
                      </c:pt>
                      <c:pt idx="20">
                        <c:v>-2.2540798845911101</c:v>
                      </c:pt>
                      <c:pt idx="21">
                        <c:v>-0.18924033522573105</c:v>
                      </c:pt>
                      <c:pt idx="22">
                        <c:v>0.26268115942028264</c:v>
                      </c:pt>
                      <c:pt idx="23">
                        <c:v>1.0136986301369859</c:v>
                      </c:pt>
                      <c:pt idx="24">
                        <c:v>1.8216947281258662</c:v>
                      </c:pt>
                      <c:pt idx="25">
                        <c:v>1.6672807663964648</c:v>
                      </c:pt>
                      <c:pt idx="26">
                        <c:v>1.1182401466544445</c:v>
                      </c:pt>
                      <c:pt idx="27">
                        <c:v>0.86151590138392242</c:v>
                      </c:pt>
                      <c:pt idx="28">
                        <c:v>0.73172962590322621</c:v>
                      </c:pt>
                      <c:pt idx="29">
                        <c:v>0.91541559868180156</c:v>
                      </c:pt>
                      <c:pt idx="30">
                        <c:v>0.87944301942104075</c:v>
                      </c:pt>
                      <c:pt idx="31">
                        <c:v>0.94651718434111476</c:v>
                      </c:pt>
                      <c:pt idx="32">
                        <c:v>1.0146665436767903</c:v>
                      </c:pt>
                      <c:pt idx="33">
                        <c:v>-0.8757674250631986</c:v>
                      </c:pt>
                      <c:pt idx="34">
                        <c:v>-0.82211581895383201</c:v>
                      </c:pt>
                      <c:pt idx="35">
                        <c:v>-0.93119971069523655</c:v>
                      </c:pt>
                      <c:pt idx="36">
                        <c:v>-0.25300442757748359</c:v>
                      </c:pt>
                      <c:pt idx="37">
                        <c:v>0.28993385883844625</c:v>
                      </c:pt>
                      <c:pt idx="38">
                        <c:v>0.5438723712835466</c:v>
                      </c:pt>
                      <c:pt idx="39">
                        <c:v>0.86324398000908931</c:v>
                      </c:pt>
                      <c:pt idx="40">
                        <c:v>0.96249886497775572</c:v>
                      </c:pt>
                      <c:pt idx="41">
                        <c:v>0.92525399129173636</c:v>
                      </c:pt>
                      <c:pt idx="42">
                        <c:v>1.0170722847802309</c:v>
                      </c:pt>
                      <c:pt idx="43">
                        <c:v>1.1379153390987711</c:v>
                      </c:pt>
                      <c:pt idx="44">
                        <c:v>1.5615012327641253</c:v>
                      </c:pt>
                      <c:pt idx="45">
                        <c:v>1.4300027324892914</c:v>
                      </c:pt>
                      <c:pt idx="46">
                        <c:v>1.6760794315904568</c:v>
                      </c:pt>
                      <c:pt idx="47">
                        <c:v>2.0350428910385143</c:v>
                      </c:pt>
                      <c:pt idx="48">
                        <c:v>1.422230274481378</c:v>
                      </c:pt>
                      <c:pt idx="49">
                        <c:v>1.2286566085463904</c:v>
                      </c:pt>
                      <c:pt idx="50">
                        <c:v>0.9105661738189732</c:v>
                      </c:pt>
                      <c:pt idx="51">
                        <c:v>0.87387387387387294</c:v>
                      </c:pt>
                      <c:pt idx="52">
                        <c:v>0.82741253709866147</c:v>
                      </c:pt>
                      <c:pt idx="53">
                        <c:v>0.89879561387740425</c:v>
                      </c:pt>
                      <c:pt idx="54">
                        <c:v>1.0607695073714551</c:v>
                      </c:pt>
                      <c:pt idx="55">
                        <c:v>1.4491449144914488</c:v>
                      </c:pt>
                      <c:pt idx="56">
                        <c:v>1.3846430498111908</c:v>
                      </c:pt>
                      <c:pt idx="57">
                        <c:v>1.4906609195402269</c:v>
                      </c:pt>
                      <c:pt idx="58">
                        <c:v>1.0750761512273685</c:v>
                      </c:pt>
                      <c:pt idx="59">
                        <c:v>0.43824344870762438</c:v>
                      </c:pt>
                      <c:pt idx="60">
                        <c:v>0.25008931761343439</c:v>
                      </c:pt>
                      <c:pt idx="61">
                        <c:v>0.34805890227577024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DB9-4027-BEEA-58E0B59CC6D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v>Guatemala</c:v>
                </c:tx>
                <c:spPr>
                  <a:ln w="22225">
                    <a:solidFill>
                      <a:srgbClr val="078C07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[0]!AGT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4.1394927536231823</c:v>
                      </c:pt>
                      <c:pt idx="1">
                        <c:v>3.5040431266846408</c:v>
                      </c:pt>
                      <c:pt idx="2">
                        <c:v>3.2459983904140168</c:v>
                      </c:pt>
                      <c:pt idx="3">
                        <c:v>3.2672737011248087</c:v>
                      </c:pt>
                      <c:pt idx="4">
                        <c:v>3.2229344729344773</c:v>
                      </c:pt>
                      <c:pt idx="5">
                        <c:v>3.1321889930985725</c:v>
                      </c:pt>
                      <c:pt idx="6">
                        <c:v>3.4139026111503221</c:v>
                      </c:pt>
                      <c:pt idx="7">
                        <c:v>3.6997885835095161</c:v>
                      </c:pt>
                      <c:pt idx="8">
                        <c:v>3.4519104084321537</c:v>
                      </c:pt>
                      <c:pt idx="9">
                        <c:v>3.6373220875065901</c:v>
                      </c:pt>
                      <c:pt idx="10">
                        <c:v>3.3761917257062879</c:v>
                      </c:pt>
                      <c:pt idx="11">
                        <c:v>2.9473317056156221</c:v>
                      </c:pt>
                      <c:pt idx="12">
                        <c:v>2.3223449595546679</c:v>
                      </c:pt>
                      <c:pt idx="13">
                        <c:v>2.4392361111111129</c:v>
                      </c:pt>
                      <c:pt idx="14">
                        <c:v>2.425082279577353</c:v>
                      </c:pt>
                      <c:pt idx="15">
                        <c:v>2.5760719225449424</c:v>
                      </c:pt>
                      <c:pt idx="16">
                        <c:v>2.5530446782818772</c:v>
                      </c:pt>
                      <c:pt idx="17">
                        <c:v>2.3850377487989025</c:v>
                      </c:pt>
                      <c:pt idx="18">
                        <c:v>2.3202251983280719</c:v>
                      </c:pt>
                      <c:pt idx="19">
                        <c:v>1.9622833843017349</c:v>
                      </c:pt>
                      <c:pt idx="20">
                        <c:v>1.8763796909492221</c:v>
                      </c:pt>
                      <c:pt idx="21">
                        <c:v>2.2295693455408694</c:v>
                      </c:pt>
                      <c:pt idx="22">
                        <c:v>2.5129029528724924</c:v>
                      </c:pt>
                      <c:pt idx="23">
                        <c:v>3.0662375063527056</c:v>
                      </c:pt>
                      <c:pt idx="24">
                        <c:v>4.37776266575995</c:v>
                      </c:pt>
                      <c:pt idx="25">
                        <c:v>4.2708245063977559</c:v>
                      </c:pt>
                      <c:pt idx="26">
                        <c:v>4.2617960426179531</c:v>
                      </c:pt>
                      <c:pt idx="27">
                        <c:v>4.0873082757458361</c:v>
                      </c:pt>
                      <c:pt idx="28">
                        <c:v>4.3566021867115161</c:v>
                      </c:pt>
                      <c:pt idx="29">
                        <c:v>4.4327132562426614</c:v>
                      </c:pt>
                      <c:pt idx="30">
                        <c:v>4.6185910796164995</c:v>
                      </c:pt>
                      <c:pt idx="31">
                        <c:v>4.7404815462800949</c:v>
                      </c:pt>
                      <c:pt idx="32">
                        <c:v>4.5587132261021743</c:v>
                      </c:pt>
                      <c:pt idx="33">
                        <c:v>4.7599303424827886</c:v>
                      </c:pt>
                      <c:pt idx="34">
                        <c:v>4.6715087487619646</c:v>
                      </c:pt>
                      <c:pt idx="35">
                        <c:v>4.2324128862590324</c:v>
                      </c:pt>
                      <c:pt idx="36">
                        <c:v>3.827673263295047</c:v>
                      </c:pt>
                      <c:pt idx="37">
                        <c:v>3.9577407557903328</c:v>
                      </c:pt>
                      <c:pt idx="38">
                        <c:v>3.9983779399837736</c:v>
                      </c:pt>
                      <c:pt idx="39">
                        <c:v>4.0887377540280117</c:v>
                      </c:pt>
                      <c:pt idx="40">
                        <c:v>3.932946486137983</c:v>
                      </c:pt>
                      <c:pt idx="41">
                        <c:v>4.3649201636845048</c:v>
                      </c:pt>
                      <c:pt idx="42">
                        <c:v>5.2195394055303188</c:v>
                      </c:pt>
                      <c:pt idx="43">
                        <c:v>4.7168310531339541</c:v>
                      </c:pt>
                      <c:pt idx="44">
                        <c:v>4.3599553642595357</c:v>
                      </c:pt>
                      <c:pt idx="45">
                        <c:v>4.2032771313227171</c:v>
                      </c:pt>
                      <c:pt idx="46">
                        <c:v>4.6916890080429088</c:v>
                      </c:pt>
                      <c:pt idx="47">
                        <c:v>5.6768903256327397</c:v>
                      </c:pt>
                      <c:pt idx="48">
                        <c:v>4.7140952231547617</c:v>
                      </c:pt>
                      <c:pt idx="49">
                        <c:v>4.1510318949343246</c:v>
                      </c:pt>
                      <c:pt idx="50">
                        <c:v>4.1409966466505521</c:v>
                      </c:pt>
                      <c:pt idx="51">
                        <c:v>3.9203484754200311</c:v>
                      </c:pt>
                      <c:pt idx="52">
                        <c:v>4.0865384615384475</c:v>
                      </c:pt>
                      <c:pt idx="53">
                        <c:v>3.7902667794264682</c:v>
                      </c:pt>
                      <c:pt idx="54">
                        <c:v>2.6052711299606166</c:v>
                      </c:pt>
                      <c:pt idx="55">
                        <c:v>3.3649829092290218</c:v>
                      </c:pt>
                      <c:pt idx="56">
                        <c:v>4.5520507141220339</c:v>
                      </c:pt>
                      <c:pt idx="57">
                        <c:v>4.337587359465215</c:v>
                      </c:pt>
                      <c:pt idx="58">
                        <c:v>3.1483015741507705</c:v>
                      </c:pt>
                      <c:pt idx="59">
                        <c:v>2.3129150190255872</c:v>
                      </c:pt>
                      <c:pt idx="60">
                        <c:v>4.1048689138576702</c:v>
                      </c:pt>
                      <c:pt idx="61">
                        <c:v>4.4584553028597149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DB9-4027-BEEA-58E0B59CC6D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v>Honduras</c:v>
                </c:tx>
                <c:spPr>
                  <a:ln w="22225" cmpd="sng">
                    <a:solidFill>
                      <a:srgbClr val="F18805"/>
                    </a:solidFill>
                    <a:prstDash val="solid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[0]!AHD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5.9984214680347341</c:v>
                      </c:pt>
                      <c:pt idx="1">
                        <c:v>5.7399453338539583</c:v>
                      </c:pt>
                      <c:pt idx="2">
                        <c:v>5.7864077669902825</c:v>
                      </c:pt>
                      <c:pt idx="3">
                        <c:v>5.9666795815575258</c:v>
                      </c:pt>
                      <c:pt idx="4">
                        <c:v>6.2210200927356896</c:v>
                      </c:pt>
                      <c:pt idx="5">
                        <c:v>6.2331666025394563</c:v>
                      </c:pt>
                      <c:pt idx="6">
                        <c:v>6.5900383141762413</c:v>
                      </c:pt>
                      <c:pt idx="7">
                        <c:v>6.335877862595428</c:v>
                      </c:pt>
                      <c:pt idx="8">
                        <c:v>6.1263318112633049</c:v>
                      </c:pt>
                      <c:pt idx="9">
                        <c:v>6.3093880653743692</c:v>
                      </c:pt>
                      <c:pt idx="10">
                        <c:v>6.4063684609552602</c:v>
                      </c:pt>
                      <c:pt idx="11">
                        <c:v>5.8201058201058107</c:v>
                      </c:pt>
                      <c:pt idx="12">
                        <c:v>3.8346984363365428</c:v>
                      </c:pt>
                      <c:pt idx="13">
                        <c:v>3.6558345642540533</c:v>
                      </c:pt>
                      <c:pt idx="14">
                        <c:v>3.7444933920705017</c:v>
                      </c:pt>
                      <c:pt idx="15">
                        <c:v>3.5831809872029297</c:v>
                      </c:pt>
                      <c:pt idx="16">
                        <c:v>3.4921789741724352</c:v>
                      </c:pt>
                      <c:pt idx="17">
                        <c:v>3.6218761318362906</c:v>
                      </c:pt>
                      <c:pt idx="18">
                        <c:v>3.1991373112868566</c:v>
                      </c:pt>
                      <c:pt idx="19">
                        <c:v>3.086862885857848</c:v>
                      </c:pt>
                      <c:pt idx="20">
                        <c:v>2.7608461814270511</c:v>
                      </c:pt>
                      <c:pt idx="21">
                        <c:v>2.5384340364676521</c:v>
                      </c:pt>
                      <c:pt idx="22">
                        <c:v>2.1018881368008673</c:v>
                      </c:pt>
                      <c:pt idx="23">
                        <c:v>2.3571428571428652</c:v>
                      </c:pt>
                      <c:pt idx="24">
                        <c:v>3.0835424883470863</c:v>
                      </c:pt>
                      <c:pt idx="25">
                        <c:v>2.921268257926608</c:v>
                      </c:pt>
                      <c:pt idx="26">
                        <c:v>2.4769992922859161</c:v>
                      </c:pt>
                      <c:pt idx="27">
                        <c:v>2.4355806565478209</c:v>
                      </c:pt>
                      <c:pt idx="28">
                        <c:v>2.3550087873462173</c:v>
                      </c:pt>
                      <c:pt idx="29">
                        <c:v>2.4466969591052079</c:v>
                      </c:pt>
                      <c:pt idx="30">
                        <c:v>2.4033437826541193</c:v>
                      </c:pt>
                      <c:pt idx="31">
                        <c:v>2.506963788300832</c:v>
                      </c:pt>
                      <c:pt idx="32">
                        <c:v>2.8960223307745827</c:v>
                      </c:pt>
                      <c:pt idx="33">
                        <c:v>2.8242677824267663</c:v>
                      </c:pt>
                      <c:pt idx="34">
                        <c:v>3.0355896720167439</c:v>
                      </c:pt>
                      <c:pt idx="35">
                        <c:v>3.3147243545010467</c:v>
                      </c:pt>
                      <c:pt idx="36">
                        <c:v>3.4434782608695569</c:v>
                      </c:pt>
                      <c:pt idx="37">
                        <c:v>3.8421599169262799</c:v>
                      </c:pt>
                      <c:pt idx="38">
                        <c:v>3.9364640883977819</c:v>
                      </c:pt>
                      <c:pt idx="39">
                        <c:v>4.1006202618883654</c:v>
                      </c:pt>
                      <c:pt idx="40">
                        <c:v>4.0521978021978065</c:v>
                      </c:pt>
                      <c:pt idx="41">
                        <c:v>3.6506311838962766</c:v>
                      </c:pt>
                      <c:pt idx="42">
                        <c:v>3.639455782312921</c:v>
                      </c:pt>
                      <c:pt idx="43">
                        <c:v>3.8383152173913082</c:v>
                      </c:pt>
                      <c:pt idx="44">
                        <c:v>3.6622583926754873</c:v>
                      </c:pt>
                      <c:pt idx="45">
                        <c:v>3.967446592065123</c:v>
                      </c:pt>
                      <c:pt idx="46">
                        <c:v>4.3345750084659702</c:v>
                      </c:pt>
                      <c:pt idx="47">
                        <c:v>4.7281323877068555</c:v>
                      </c:pt>
                      <c:pt idx="48">
                        <c:v>4.5729657027572372</c:v>
                      </c:pt>
                      <c:pt idx="49">
                        <c:v>4.3333333333333339</c:v>
                      </c:pt>
                      <c:pt idx="50">
                        <c:v>4.3521594684385452</c:v>
                      </c:pt>
                      <c:pt idx="51">
                        <c:v>4.2039059913935741</c:v>
                      </c:pt>
                      <c:pt idx="52">
                        <c:v>3.9933993399340006</c:v>
                      </c:pt>
                      <c:pt idx="53">
                        <c:v>4.1474654377880071</c:v>
                      </c:pt>
                      <c:pt idx="54">
                        <c:v>4.2336724647194073</c:v>
                      </c:pt>
                      <c:pt idx="55">
                        <c:v>4.3506705920837465</c:v>
                      </c:pt>
                      <c:pt idx="56">
                        <c:v>4.3833824010467888</c:v>
                      </c:pt>
                      <c:pt idx="57">
                        <c:v>4.6640574037834153</c:v>
                      </c:pt>
                      <c:pt idx="58">
                        <c:v>4.7062641999350854</c:v>
                      </c:pt>
                      <c:pt idx="59">
                        <c:v>4.2244437278297209</c:v>
                      </c:pt>
                      <c:pt idx="60">
                        <c:v>3.9549839228295856</c:v>
                      </c:pt>
                      <c:pt idx="61">
                        <c:v>4.089456869009588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EDB9-4027-BEEA-58E0B59CC6D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v>Nicaragua</c:v>
                </c:tx>
                <c:spPr>
                  <a:ln w="22225">
                    <a:solidFill>
                      <a:srgbClr val="D1481E"/>
                    </a:solidFill>
                    <a:prstDash val="solid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[0]!ANIC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5.1922326714335245</c:v>
                      </c:pt>
                      <c:pt idx="1">
                        <c:v>5.2528405814158781</c:v>
                      </c:pt>
                      <c:pt idx="2">
                        <c:v>5.1012817348377988</c:v>
                      </c:pt>
                      <c:pt idx="3">
                        <c:v>4.9007181576330803</c:v>
                      </c:pt>
                      <c:pt idx="4">
                        <c:v>4.8473220695518888</c:v>
                      </c:pt>
                      <c:pt idx="5">
                        <c:v>6.0528388698858784</c:v>
                      </c:pt>
                      <c:pt idx="6">
                        <c:v>6.9365963772630739</c:v>
                      </c:pt>
                      <c:pt idx="7">
                        <c:v>6.7292712327953934</c:v>
                      </c:pt>
                      <c:pt idx="8">
                        <c:v>6.4946284249925217</c:v>
                      </c:pt>
                      <c:pt idx="9">
                        <c:v>6.6820460918601778</c:v>
                      </c:pt>
                      <c:pt idx="10">
                        <c:v>7.6707930200482384</c:v>
                      </c:pt>
                      <c:pt idx="11">
                        <c:v>6.4796923391486985</c:v>
                      </c:pt>
                      <c:pt idx="12">
                        <c:v>5.4492658379268457</c:v>
                      </c:pt>
                      <c:pt idx="13">
                        <c:v>5.5092102810453287</c:v>
                      </c:pt>
                      <c:pt idx="14">
                        <c:v>5.9242221154388943</c:v>
                      </c:pt>
                      <c:pt idx="15">
                        <c:v>5.6685386031132463</c:v>
                      </c:pt>
                      <c:pt idx="16">
                        <c:v>5.2210601157111061</c:v>
                      </c:pt>
                      <c:pt idx="17">
                        <c:v>3.8222189581524764</c:v>
                      </c:pt>
                      <c:pt idx="18">
                        <c:v>3.0784704090957198</c:v>
                      </c:pt>
                      <c:pt idx="19">
                        <c:v>2.7469084290107375</c:v>
                      </c:pt>
                      <c:pt idx="20">
                        <c:v>2.7703850726177008</c:v>
                      </c:pt>
                      <c:pt idx="21">
                        <c:v>3.0303933883283189</c:v>
                      </c:pt>
                      <c:pt idx="22">
                        <c:v>1.9860749754835074</c:v>
                      </c:pt>
                      <c:pt idx="23">
                        <c:v>3.0522004919302783</c:v>
                      </c:pt>
                      <c:pt idx="24">
                        <c:v>3.191793097632492</c:v>
                      </c:pt>
                      <c:pt idx="25">
                        <c:v>3.4037852986557207</c:v>
                      </c:pt>
                      <c:pt idx="26">
                        <c:v>3.6579044731442725</c:v>
                      </c:pt>
                      <c:pt idx="27">
                        <c:v>3.5963791107405827</c:v>
                      </c:pt>
                      <c:pt idx="28">
                        <c:v>3.6513019423440927</c:v>
                      </c:pt>
                      <c:pt idx="29">
                        <c:v>3.5641154287860957</c:v>
                      </c:pt>
                      <c:pt idx="30">
                        <c:v>4.114878333974656</c:v>
                      </c:pt>
                      <c:pt idx="31">
                        <c:v>3.7504713807529804</c:v>
                      </c:pt>
                      <c:pt idx="32">
                        <c:v>3.5228490136803452</c:v>
                      </c:pt>
                      <c:pt idx="33">
                        <c:v>3.3961025778788416</c:v>
                      </c:pt>
                      <c:pt idx="34">
                        <c:v>3.3063565881557109</c:v>
                      </c:pt>
                      <c:pt idx="35">
                        <c:v>3.1296532012614322</c:v>
                      </c:pt>
                      <c:pt idx="36">
                        <c:v>3.8815156361188228</c:v>
                      </c:pt>
                      <c:pt idx="37">
                        <c:v>3.6910327222805419</c:v>
                      </c:pt>
                      <c:pt idx="38">
                        <c:v>3.1655557282095037</c:v>
                      </c:pt>
                      <c:pt idx="39">
                        <c:v>3.3548896941638962</c:v>
                      </c:pt>
                      <c:pt idx="40">
                        <c:v>2.9072008795424518</c:v>
                      </c:pt>
                      <c:pt idx="41">
                        <c:v>3.06106757003983</c:v>
                      </c:pt>
                      <c:pt idx="42">
                        <c:v>3.1288235822280464</c:v>
                      </c:pt>
                      <c:pt idx="43">
                        <c:v>3.4704581014840974</c:v>
                      </c:pt>
                      <c:pt idx="44">
                        <c:v>4.1228479442557164</c:v>
                      </c:pt>
                      <c:pt idx="45">
                        <c:v>4.3733083811180258</c:v>
                      </c:pt>
                      <c:pt idx="46">
                        <c:v>5.3467286613125937</c:v>
                      </c:pt>
                      <c:pt idx="47">
                        <c:v>5.6784984336508488</c:v>
                      </c:pt>
                      <c:pt idx="48">
                        <c:v>5.3590959201744264</c:v>
                      </c:pt>
                      <c:pt idx="49">
                        <c:v>4.8161039269698067</c:v>
                      </c:pt>
                      <c:pt idx="50">
                        <c:v>4.8384299879093637</c:v>
                      </c:pt>
                      <c:pt idx="51">
                        <c:v>4.8240941781801796</c:v>
                      </c:pt>
                      <c:pt idx="52">
                        <c:v>5.2647100235690694</c:v>
                      </c:pt>
                      <c:pt idx="53">
                        <c:v>5.6707510633995986</c:v>
                      </c:pt>
                      <c:pt idx="54">
                        <c:v>5.171925852311821</c:v>
                      </c:pt>
                      <c:pt idx="55">
                        <c:v>4.9511530243974669</c:v>
                      </c:pt>
                      <c:pt idx="56">
                        <c:v>5.1374086584802514</c:v>
                      </c:pt>
                      <c:pt idx="57">
                        <c:v>5.1042985286963898</c:v>
                      </c:pt>
                      <c:pt idx="58">
                        <c:v>4.3957333820349653</c:v>
                      </c:pt>
                      <c:pt idx="59">
                        <c:v>3.8850547509849016</c:v>
                      </c:pt>
                      <c:pt idx="60">
                        <c:v>3.3048488318587941</c:v>
                      </c:pt>
                      <c:pt idx="61">
                        <c:v>3.3579926806237168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B9-4027-BEEA-58E0B59CC6D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v>República Dominicana</c:v>
                </c:tx>
                <c:spPr>
                  <a:ln w="22225">
                    <a:solidFill>
                      <a:srgbClr val="684D21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[0]!ARD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2.8223672605397803</c:v>
                      </c:pt>
                      <c:pt idx="1">
                        <c:v>2.8395604395604428</c:v>
                      </c:pt>
                      <c:pt idx="2">
                        <c:v>2.9865125240847754</c:v>
                      </c:pt>
                      <c:pt idx="3">
                        <c:v>3.4878625887301764</c:v>
                      </c:pt>
                      <c:pt idx="4">
                        <c:v>3.6962247585601347</c:v>
                      </c:pt>
                      <c:pt idx="5">
                        <c:v>3.677374056520974</c:v>
                      </c:pt>
                      <c:pt idx="6">
                        <c:v>3.4103794156127312</c:v>
                      </c:pt>
                      <c:pt idx="7">
                        <c:v>3.1279785113941596</c:v>
                      </c:pt>
                      <c:pt idx="8">
                        <c:v>2.8283176683625086</c:v>
                      </c:pt>
                      <c:pt idx="9">
                        <c:v>2.8840341939383505</c:v>
                      </c:pt>
                      <c:pt idx="10">
                        <c:v>2.6751812219537525</c:v>
                      </c:pt>
                      <c:pt idx="11">
                        <c:v>1.5819791935345229</c:v>
                      </c:pt>
                      <c:pt idx="12">
                        <c:v>1.1580030880082419</c:v>
                      </c:pt>
                      <c:pt idx="13">
                        <c:v>1.0172679090442791</c:v>
                      </c:pt>
                      <c:pt idx="14">
                        <c:v>0.63780933752870139</c:v>
                      </c:pt>
                      <c:pt idx="15">
                        <c:v>-4.2340587687354693E-2</c:v>
                      </c:pt>
                      <c:pt idx="16">
                        <c:v>0.22860045720091104</c:v>
                      </c:pt>
                      <c:pt idx="17">
                        <c:v>0.61796326081436048</c:v>
                      </c:pt>
                      <c:pt idx="18">
                        <c:v>0.4976383265856979</c:v>
                      </c:pt>
                      <c:pt idx="19">
                        <c:v>0.42849941186355667</c:v>
                      </c:pt>
                      <c:pt idx="20">
                        <c:v>0.3941299790356384</c:v>
                      </c:pt>
                      <c:pt idx="21">
                        <c:v>1.2253462022660457</c:v>
                      </c:pt>
                      <c:pt idx="22">
                        <c:v>1.5380736258194641</c:v>
                      </c:pt>
                      <c:pt idx="23">
                        <c:v>2.3444773592890362</c:v>
                      </c:pt>
                      <c:pt idx="24">
                        <c:v>2.5269227507843546</c:v>
                      </c:pt>
                      <c:pt idx="25">
                        <c:v>1.743251248201745</c:v>
                      </c:pt>
                      <c:pt idx="26">
                        <c:v>1.5886428933581169</c:v>
                      </c:pt>
                      <c:pt idx="27">
                        <c:v>1.7536428329379812</c:v>
                      </c:pt>
                      <c:pt idx="28">
                        <c:v>1.7148166920087864</c:v>
                      </c:pt>
                      <c:pt idx="29">
                        <c:v>1.9098098603398923</c:v>
                      </c:pt>
                      <c:pt idx="30">
                        <c:v>1.8548048678136748</c:v>
                      </c:pt>
                      <c:pt idx="31">
                        <c:v>1.472433698653062</c:v>
                      </c:pt>
                      <c:pt idx="32">
                        <c:v>1.353157367190114</c:v>
                      </c:pt>
                      <c:pt idx="33">
                        <c:v>0.91203051156620052</c:v>
                      </c:pt>
                      <c:pt idx="34">
                        <c:v>0.87741081036338231</c:v>
                      </c:pt>
                      <c:pt idx="35">
                        <c:v>1.6953357591796205</c:v>
                      </c:pt>
                      <c:pt idx="36">
                        <c:v>2.3323132908775182</c:v>
                      </c:pt>
                      <c:pt idx="37">
                        <c:v>3.3435914497213641</c:v>
                      </c:pt>
                      <c:pt idx="38">
                        <c:v>3.1442355681251049</c:v>
                      </c:pt>
                      <c:pt idx="39">
                        <c:v>3.5134460078261585</c:v>
                      </c:pt>
                      <c:pt idx="40">
                        <c:v>3.10605431442572</c:v>
                      </c:pt>
                      <c:pt idx="41">
                        <c:v>2.5509782877899805</c:v>
                      </c:pt>
                      <c:pt idx="42">
                        <c:v>2.5379037574159513</c:v>
                      </c:pt>
                      <c:pt idx="43">
                        <c:v>3.1824552724874264</c:v>
                      </c:pt>
                      <c:pt idx="44">
                        <c:v>3.7992417999011034</c:v>
                      </c:pt>
                      <c:pt idx="45">
                        <c:v>3.48369074028429</c:v>
                      </c:pt>
                      <c:pt idx="46">
                        <c:v>4.1355542791499067</c:v>
                      </c:pt>
                      <c:pt idx="47">
                        <c:v>4.2042774660486195</c:v>
                      </c:pt>
                      <c:pt idx="48">
                        <c:v>3.8632506263638464</c:v>
                      </c:pt>
                      <c:pt idx="49">
                        <c:v>3.3158953722334039</c:v>
                      </c:pt>
                      <c:pt idx="50">
                        <c:v>3.9112903225806406</c:v>
                      </c:pt>
                      <c:pt idx="51">
                        <c:v>4.0456848709080795</c:v>
                      </c:pt>
                      <c:pt idx="52">
                        <c:v>4.4703987112363937</c:v>
                      </c:pt>
                      <c:pt idx="53">
                        <c:v>4.6288842376428923</c:v>
                      </c:pt>
                      <c:pt idx="54">
                        <c:v>4.4278367084538663</c:v>
                      </c:pt>
                      <c:pt idx="55">
                        <c:v>3.867359168997206</c:v>
                      </c:pt>
                      <c:pt idx="56">
                        <c:v>3.2870186581976975</c:v>
                      </c:pt>
                      <c:pt idx="57">
                        <c:v>3.5172687574434236</c:v>
                      </c:pt>
                      <c:pt idx="58">
                        <c:v>2.3717595146166506</c:v>
                      </c:pt>
                      <c:pt idx="59">
                        <c:v>1.1705946620883412</c:v>
                      </c:pt>
                      <c:pt idx="60">
                        <c:v>0.70811609991440094</c:v>
                      </c:pt>
                      <c:pt idx="61">
                        <c:v>1.1918672587053059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EDB9-4027-BEEA-58E0B59CC6DA}"/>
                  </c:ext>
                </c:extLst>
              </c15:ser>
            </c15:filteredLineSeries>
            <c15:filteredLineSeries>
              <c15:ser>
                <c:idx val="7"/>
                <c:order val="6"/>
                <c:tx>
                  <c:v>Panamá</c:v>
                </c:tx>
                <c:spPr>
                  <a:ln w="22225">
                    <a:solidFill>
                      <a:srgbClr val="DB1F8F"/>
                    </a:solidFill>
                    <a:prstDash val="solid"/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DATOS!$C$101:$C$172</c15:sqref>
                        </c15:formulaRef>
                      </c:ext>
                    </c:extLst>
                    <c:numCache>
                      <c:formatCode>General</c:formatCode>
                      <c:ptCount val="72"/>
                      <c:pt idx="0">
                        <c:v>2016</c:v>
                      </c:pt>
                      <c:pt idx="12">
                        <c:v>2017</c:v>
                      </c:pt>
                      <c:pt idx="24">
                        <c:v>2018</c:v>
                      </c:pt>
                      <c:pt idx="36">
                        <c:v>2019</c:v>
                      </c:pt>
                      <c:pt idx="48">
                        <c:v>2020</c:v>
                      </c:pt>
                      <c:pt idx="6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[0]!APA</c15:sqref>
                        </c15:formulaRef>
                      </c:ext>
                    </c:extLst>
                    <c:numCache>
                      <c:formatCode>0.0</c:formatCode>
                      <c:ptCount val="62"/>
                      <c:pt idx="0">
                        <c:v>3.3723331039228013</c:v>
                      </c:pt>
                      <c:pt idx="1">
                        <c:v>3.3538672142368378</c:v>
                      </c:pt>
                      <c:pt idx="2">
                        <c:v>3.3772324471711217</c:v>
                      </c:pt>
                      <c:pt idx="3">
                        <c:v>3.5291440217391536</c:v>
                      </c:pt>
                      <c:pt idx="4">
                        <c:v>3.2476319350473597</c:v>
                      </c:pt>
                      <c:pt idx="5">
                        <c:v>3.3604180714767362</c:v>
                      </c:pt>
                      <c:pt idx="6">
                        <c:v>2.1860121049092203</c:v>
                      </c:pt>
                      <c:pt idx="7">
                        <c:v>2.0791415157612425</c:v>
                      </c:pt>
                      <c:pt idx="8">
                        <c:v>2.3458445040212177</c:v>
                      </c:pt>
                      <c:pt idx="9">
                        <c:v>2.1037483266398893</c:v>
                      </c:pt>
                      <c:pt idx="10">
                        <c:v>1.6391973244147207</c:v>
                      </c:pt>
                      <c:pt idx="11">
                        <c:v>1.007019726376557</c:v>
                      </c:pt>
                      <c:pt idx="12">
                        <c:v>0.86970705725709541</c:v>
                      </c:pt>
                      <c:pt idx="13">
                        <c:v>-0.44933774834437845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0.35085190039319236</c:v>
                      </c:pt>
                      <c:pt idx="17">
                        <c:v>0</c:v>
                      </c:pt>
                      <c:pt idx="18">
                        <c:v>0.97465886939571167</c:v>
                      </c:pt>
                      <c:pt idx="19">
                        <c:v>0.41997371879107026</c:v>
                      </c:pt>
                      <c:pt idx="20">
                        <c:v>-0.3937786509493364</c:v>
                      </c:pt>
                      <c:pt idx="21">
                        <c:v>-0.38834951456311234</c:v>
                      </c:pt>
                      <c:pt idx="22">
                        <c:v>0</c:v>
                      </c:pt>
                      <c:pt idx="23">
                        <c:v>0.25954604670277082</c:v>
                      </c:pt>
                      <c:pt idx="24">
                        <c:v>0.29325513196480663</c:v>
                      </c:pt>
                      <c:pt idx="25">
                        <c:v>1.1822660098522195</c:v>
                      </c:pt>
                      <c:pt idx="26">
                        <c:v>0.58593749999999445</c:v>
                      </c:pt>
                      <c:pt idx="27">
                        <c:v>0.58309037900874083</c:v>
                      </c:pt>
                      <c:pt idx="28">
                        <c:v>0.2901353965183725</c:v>
                      </c:pt>
                      <c:pt idx="29">
                        <c:v>9.6618357487917222E-2</c:v>
                      </c:pt>
                      <c:pt idx="30">
                        <c:v>9.6525096525104756E-2</c:v>
                      </c:pt>
                      <c:pt idx="31">
                        <c:v>0.48449612403100772</c:v>
                      </c:pt>
                      <c:pt idx="32">
                        <c:v>1.1684518013631966</c:v>
                      </c:pt>
                      <c:pt idx="33">
                        <c:v>1.3645224171540018</c:v>
                      </c:pt>
                      <c:pt idx="34">
                        <c:v>1.2670565302144361</c:v>
                      </c:pt>
                      <c:pt idx="35">
                        <c:v>1.4634146341463417</c:v>
                      </c:pt>
                      <c:pt idx="36">
                        <c:v>1.6569200779727127</c:v>
                      </c:pt>
                      <c:pt idx="37">
                        <c:v>1.8500486854917151</c:v>
                      </c:pt>
                      <c:pt idx="38">
                        <c:v>1.4563106796116505</c:v>
                      </c:pt>
                      <c:pt idx="39">
                        <c:v>0.96618357487922701</c:v>
                      </c:pt>
                      <c:pt idx="40">
                        <c:v>0.77145612343297698</c:v>
                      </c:pt>
                      <c:pt idx="41">
                        <c:v>0.67567567567567854</c:v>
                      </c:pt>
                      <c:pt idx="42">
                        <c:v>0.38572806171648166</c:v>
                      </c:pt>
                      <c:pt idx="43">
                        <c:v>0.67502410800386003</c:v>
                      </c:pt>
                      <c:pt idx="44">
                        <c:v>0.76997112608276908</c:v>
                      </c:pt>
                      <c:pt idx="45">
                        <c:v>0.48076923076923078</c:v>
                      </c:pt>
                      <c:pt idx="46">
                        <c:v>0.38498556304137771</c:v>
                      </c:pt>
                      <c:pt idx="47">
                        <c:v>0.48076923076923078</c:v>
                      </c:pt>
                      <c:pt idx="48">
                        <c:v>0.38350910834132856</c:v>
                      </c:pt>
                      <c:pt idx="49">
                        <c:v>0.38240917782027312</c:v>
                      </c:pt>
                      <c:pt idx="50">
                        <c:v>0.57416267942583188</c:v>
                      </c:pt>
                      <c:pt idx="51">
                        <c:v>0.76555023923444698</c:v>
                      </c:pt>
                      <c:pt idx="52">
                        <c:v>0.76555023923444698</c:v>
                      </c:pt>
                      <c:pt idx="53">
                        <c:v>1.1663470757430454</c:v>
                      </c:pt>
                      <c:pt idx="54">
                        <c:v>1.3046109510086528</c:v>
                      </c:pt>
                      <c:pt idx="55">
                        <c:v>1.0795019157088077</c:v>
                      </c:pt>
                      <c:pt idx="56">
                        <c:v>0.75377268385863794</c:v>
                      </c:pt>
                      <c:pt idx="57">
                        <c:v>1.0280382775119559</c:v>
                      </c:pt>
                      <c:pt idx="58">
                        <c:v>0.77996164908917043</c:v>
                      </c:pt>
                      <c:pt idx="59">
                        <c:v>0.15837320574162145</c:v>
                      </c:pt>
                      <c:pt idx="60">
                        <c:v>-0.30477554918817584</c:v>
                      </c:pt>
                      <c:pt idx="61">
                        <c:v>-0.50047619047618463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B9-4027-BEEA-58E0B59CC6DA}"/>
                  </c:ext>
                </c:extLst>
              </c15:ser>
            </c15:filteredLineSeries>
          </c:ext>
        </c:extLst>
      </c:lineChart>
      <c:catAx>
        <c:axId val="51788800"/>
        <c:scaling>
          <c:orientation val="minMax"/>
        </c:scaling>
        <c:delete val="0"/>
        <c:axPos val="b"/>
        <c:majorGridlines>
          <c:spPr>
            <a:ln>
              <a:solidFill>
                <a:sysClr val="windowText" lastClr="000000">
                  <a:alpha val="19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s-CR"/>
          </a:p>
        </c:txPr>
        <c:crossAx val="51799168"/>
        <c:crossesAt val="0"/>
        <c:auto val="1"/>
        <c:lblAlgn val="ctr"/>
        <c:lblOffset val="100"/>
        <c:tickLblSkip val="12"/>
        <c:tickMarkSkip val="12"/>
        <c:noMultiLvlLbl val="0"/>
      </c:catAx>
      <c:valAx>
        <c:axId val="51799168"/>
        <c:scaling>
          <c:orientation val="minMax"/>
          <c:max val="6"/>
          <c:min val="0"/>
        </c:scaling>
        <c:delete val="0"/>
        <c:axPos val="l"/>
        <c:majorGridlines>
          <c:spPr>
            <a:ln>
              <a:solidFill>
                <a:sysClr val="windowText" lastClr="000000">
                  <a:alpha val="19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Porcentajes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s-CR"/>
          </a:p>
        </c:txPr>
        <c:crossAx val="5178880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t"/>
      <c:layout>
        <c:manualLayout>
          <c:xMode val="edge"/>
          <c:yMode val="edge"/>
          <c:x val="0.63831256650813994"/>
          <c:y val="0.60121479881399598"/>
          <c:w val="0.24573218972286437"/>
          <c:h val="0.1950514358067486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s-C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latin typeface="Futura Lt BT" panose="020B0402020204020303" pitchFamily="34" charset="0"/>
        </a:defRPr>
      </a:pPr>
      <a:endParaRPr lang="es-C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94790246191293"/>
          <c:y val="2.9750812402135611E-2"/>
          <c:w val="0.78811106712219636"/>
          <c:h val="0.76947189912252922"/>
        </c:manualLayout>
      </c:layout>
      <c:areaChart>
        <c:grouping val="stacked"/>
        <c:varyColors val="0"/>
        <c:ser>
          <c:idx val="0"/>
          <c:order val="0"/>
          <c:tx>
            <c:strRef>
              <c:f>'[pruebas grafico areas.xlsm]Datos_Regional (M)'!$P$2</c:f>
              <c:strCache>
                <c:ptCount val="1"/>
                <c:pt idx="0">
                  <c:v>M1</c:v>
                </c:pt>
              </c:strCache>
            </c:strRef>
          </c:tx>
          <c:spPr>
            <a:solidFill>
              <a:srgbClr val="0547BA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cat>
            <c:numRef>
              <c:f>'[pruebas grafico areas.xlsm]Datos_Regional (M)'!$A$291:$A$362</c:f>
              <c:numCache>
                <c:formatCode>General</c:formatCode>
                <c:ptCount val="60"/>
                <c:pt idx="0">
                  <c:v>2016</c:v>
                </c:pt>
                <c:pt idx="1">
                  <c:v>2016</c:v>
                </c:pt>
                <c:pt idx="2">
                  <c:v>2016</c:v>
                </c:pt>
                <c:pt idx="3">
                  <c:v>2016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2016</c:v>
                </c:pt>
                <c:pt idx="9">
                  <c:v>2016</c:v>
                </c:pt>
                <c:pt idx="10">
                  <c:v>2016</c:v>
                </c:pt>
                <c:pt idx="11">
                  <c:v>2016</c:v>
                </c:pt>
                <c:pt idx="12">
                  <c:v>2017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2017</c:v>
                </c:pt>
                <c:pt idx="17">
                  <c:v>2017</c:v>
                </c:pt>
                <c:pt idx="18">
                  <c:v>2017</c:v>
                </c:pt>
                <c:pt idx="19">
                  <c:v>2017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</c:numCache>
              <c:extLst/>
            </c:numRef>
          </c:cat>
          <c:val>
            <c:numRef>
              <c:f>'[pruebas grafico areas.xlsm]Datos_Regional (M)'!$P$291:$P$361</c:f>
              <c:numCache>
                <c:formatCode>#,##0.00</c:formatCode>
                <c:ptCount val="59"/>
                <c:pt idx="0">
                  <c:v>29237.743680097647</c:v>
                </c:pt>
                <c:pt idx="1">
                  <c:v>28931.80176145579</c:v>
                </c:pt>
                <c:pt idx="2">
                  <c:v>29353.2419958787</c:v>
                </c:pt>
                <c:pt idx="3">
                  <c:v>29429.234223605505</c:v>
                </c:pt>
                <c:pt idx="4">
                  <c:v>29768.466695867864</c:v>
                </c:pt>
                <c:pt idx="5">
                  <c:v>29870.144498552778</c:v>
                </c:pt>
                <c:pt idx="6">
                  <c:v>29996.039431122092</c:v>
                </c:pt>
                <c:pt idx="7">
                  <c:v>29661.450632996297</c:v>
                </c:pt>
                <c:pt idx="8">
                  <c:v>29849.993064208742</c:v>
                </c:pt>
                <c:pt idx="9">
                  <c:v>30208.674660600347</c:v>
                </c:pt>
                <c:pt idx="10">
                  <c:v>31630.092035631067</c:v>
                </c:pt>
                <c:pt idx="11">
                  <c:v>33111.776356165559</c:v>
                </c:pt>
                <c:pt idx="12">
                  <c:v>32496.048865258304</c:v>
                </c:pt>
                <c:pt idx="13">
                  <c:v>32746.549183298568</c:v>
                </c:pt>
                <c:pt idx="14">
                  <c:v>32952.233083524981</c:v>
                </c:pt>
                <c:pt idx="15">
                  <c:v>32826.135842889809</c:v>
                </c:pt>
                <c:pt idx="16">
                  <c:v>32768.659740954085</c:v>
                </c:pt>
                <c:pt idx="17">
                  <c:v>32635.061597554282</c:v>
                </c:pt>
                <c:pt idx="18">
                  <c:v>32958.560836764264</c:v>
                </c:pt>
                <c:pt idx="19">
                  <c:v>32431.110245280448</c:v>
                </c:pt>
                <c:pt idx="20">
                  <c:v>32745.223482740963</c:v>
                </c:pt>
                <c:pt idx="21">
                  <c:v>33080.24138658314</c:v>
                </c:pt>
                <c:pt idx="22">
                  <c:v>33623.815120316038</c:v>
                </c:pt>
                <c:pt idx="23">
                  <c:v>35015.433838194149</c:v>
                </c:pt>
                <c:pt idx="24">
                  <c:v>34614.87542151149</c:v>
                </c:pt>
                <c:pt idx="25">
                  <c:v>34685.208943653488</c:v>
                </c:pt>
                <c:pt idx="26">
                  <c:v>34419.187287401001</c:v>
                </c:pt>
                <c:pt idx="27">
                  <c:v>34685.607513796458</c:v>
                </c:pt>
                <c:pt idx="28">
                  <c:v>33893.495154553457</c:v>
                </c:pt>
                <c:pt idx="29">
                  <c:v>33718.014587889527</c:v>
                </c:pt>
                <c:pt idx="30">
                  <c:v>34090.93695426386</c:v>
                </c:pt>
                <c:pt idx="31">
                  <c:v>34060.131085585774</c:v>
                </c:pt>
                <c:pt idx="32">
                  <c:v>34133.661461119576</c:v>
                </c:pt>
                <c:pt idx="33">
                  <c:v>34543.563755076662</c:v>
                </c:pt>
                <c:pt idx="34">
                  <c:v>35804.7271118676</c:v>
                </c:pt>
                <c:pt idx="35">
                  <c:v>37572.200907634659</c:v>
                </c:pt>
                <c:pt idx="36">
                  <c:v>36687.659126054474</c:v>
                </c:pt>
                <c:pt idx="37">
                  <c:v>36584.385383182387</c:v>
                </c:pt>
                <c:pt idx="38">
                  <c:v>37367.307326643262</c:v>
                </c:pt>
                <c:pt idx="39">
                  <c:v>36876.481711581677</c:v>
                </c:pt>
                <c:pt idx="40">
                  <c:v>36059.60434757726</c:v>
                </c:pt>
                <c:pt idx="41">
                  <c:v>36264.861063898192</c:v>
                </c:pt>
                <c:pt idx="42">
                  <c:v>36261.834812081412</c:v>
                </c:pt>
                <c:pt idx="43">
                  <c:v>35790.061546648212</c:v>
                </c:pt>
                <c:pt idx="44">
                  <c:v>35329.916884069549</c:v>
                </c:pt>
                <c:pt idx="45">
                  <c:v>34987.610362813321</c:v>
                </c:pt>
                <c:pt idx="46">
                  <c:v>36005.440304397365</c:v>
                </c:pt>
                <c:pt idx="47">
                  <c:v>38028.557610704389</c:v>
                </c:pt>
                <c:pt idx="48">
                  <c:v>37315.367025868705</c:v>
                </c:pt>
                <c:pt idx="49">
                  <c:v>37280.677362563911</c:v>
                </c:pt>
                <c:pt idx="50">
                  <c:v>37941.136523004825</c:v>
                </c:pt>
                <c:pt idx="51">
                  <c:v>37749.967360649593</c:v>
                </c:pt>
                <c:pt idx="52">
                  <c:v>37532.029257213871</c:v>
                </c:pt>
                <c:pt idx="53">
                  <c:v>38000.660230616326</c:v>
                </c:pt>
                <c:pt idx="54">
                  <c:v>38736.106420903961</c:v>
                </c:pt>
                <c:pt idx="55">
                  <c:v>38731.14320355645</c:v>
                </c:pt>
                <c:pt idx="56">
                  <c:v>38753.111031306966</c:v>
                </c:pt>
                <c:pt idx="57">
                  <c:v>38448.013870945368</c:v>
                </c:pt>
                <c:pt idx="58">
                  <c:v>40866.734927037593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06D-431D-81FD-0F83DBFECF7D}"/>
            </c:ext>
          </c:extLst>
        </c:ser>
        <c:ser>
          <c:idx val="1"/>
          <c:order val="1"/>
          <c:tx>
            <c:v>M2</c:v>
          </c:tx>
          <c:spPr>
            <a:solidFill>
              <a:srgbClr val="508DCA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cat>
            <c:numRef>
              <c:f>'[pruebas grafico areas.xlsm]Datos_Regional (M)'!$A$291:$A$362</c:f>
              <c:numCache>
                <c:formatCode>General</c:formatCode>
                <c:ptCount val="60"/>
                <c:pt idx="0">
                  <c:v>2016</c:v>
                </c:pt>
                <c:pt idx="1">
                  <c:v>2016</c:v>
                </c:pt>
                <c:pt idx="2">
                  <c:v>2016</c:v>
                </c:pt>
                <c:pt idx="3">
                  <c:v>2016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2016</c:v>
                </c:pt>
                <c:pt idx="9">
                  <c:v>2016</c:v>
                </c:pt>
                <c:pt idx="10">
                  <c:v>2016</c:v>
                </c:pt>
                <c:pt idx="11">
                  <c:v>2016</c:v>
                </c:pt>
                <c:pt idx="12">
                  <c:v>2017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2017</c:v>
                </c:pt>
                <c:pt idx="17">
                  <c:v>2017</c:v>
                </c:pt>
                <c:pt idx="18">
                  <c:v>2017</c:v>
                </c:pt>
                <c:pt idx="19">
                  <c:v>2017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</c:numCache>
              <c:extLst/>
            </c:numRef>
          </c:cat>
          <c:val>
            <c:numRef>
              <c:f>'[pruebas grafico areas.xlsm]Datos_Regional (M)'!$Q$291:$Q$361</c:f>
              <c:numCache>
                <c:formatCode>#,##0.00</c:formatCode>
                <c:ptCount val="59"/>
                <c:pt idx="0">
                  <c:v>47120.330279754678</c:v>
                </c:pt>
                <c:pt idx="1">
                  <c:v>47973.324544976364</c:v>
                </c:pt>
                <c:pt idx="2">
                  <c:v>48617.36237398057</c:v>
                </c:pt>
                <c:pt idx="3">
                  <c:v>48324.974820864583</c:v>
                </c:pt>
                <c:pt idx="4">
                  <c:v>48939.146385429071</c:v>
                </c:pt>
                <c:pt idx="5">
                  <c:v>49703.602564440778</c:v>
                </c:pt>
                <c:pt idx="6">
                  <c:v>49891.628679603062</c:v>
                </c:pt>
                <c:pt idx="7">
                  <c:v>50055.875693214977</c:v>
                </c:pt>
                <c:pt idx="8">
                  <c:v>49963.932679571095</c:v>
                </c:pt>
                <c:pt idx="9">
                  <c:v>49977.904643103306</c:v>
                </c:pt>
                <c:pt idx="10">
                  <c:v>49554.332675235317</c:v>
                </c:pt>
                <c:pt idx="11">
                  <c:v>49894.367119814982</c:v>
                </c:pt>
                <c:pt idx="12">
                  <c:v>49663.797319824211</c:v>
                </c:pt>
                <c:pt idx="13">
                  <c:v>50265.064740014728</c:v>
                </c:pt>
                <c:pt idx="14">
                  <c:v>50632.280954656999</c:v>
                </c:pt>
                <c:pt idx="15">
                  <c:v>50731.89363619643</c:v>
                </c:pt>
                <c:pt idx="16">
                  <c:v>51384.863804001856</c:v>
                </c:pt>
                <c:pt idx="17">
                  <c:v>51799.297201017405</c:v>
                </c:pt>
                <c:pt idx="18">
                  <c:v>51798.520991392834</c:v>
                </c:pt>
                <c:pt idx="19">
                  <c:v>52335.050836302355</c:v>
                </c:pt>
                <c:pt idx="20">
                  <c:v>51969.03171250967</c:v>
                </c:pt>
                <c:pt idx="21">
                  <c:v>51933.39813318212</c:v>
                </c:pt>
                <c:pt idx="22">
                  <c:v>51670.127442942015</c:v>
                </c:pt>
                <c:pt idx="23">
                  <c:v>52451.195395998177</c:v>
                </c:pt>
                <c:pt idx="24">
                  <c:v>52324.003900436859</c:v>
                </c:pt>
                <c:pt idx="25">
                  <c:v>53093.58854114222</c:v>
                </c:pt>
                <c:pt idx="26">
                  <c:v>54007.426992647495</c:v>
                </c:pt>
                <c:pt idx="27">
                  <c:v>54238.609255373514</c:v>
                </c:pt>
                <c:pt idx="28">
                  <c:v>54236.3113838235</c:v>
                </c:pt>
                <c:pt idx="29">
                  <c:v>55179.049959381402</c:v>
                </c:pt>
                <c:pt idx="30">
                  <c:v>55648.712079825491</c:v>
                </c:pt>
                <c:pt idx="31">
                  <c:v>55972.057199716568</c:v>
                </c:pt>
                <c:pt idx="32">
                  <c:v>55997.152315342079</c:v>
                </c:pt>
                <c:pt idx="33">
                  <c:v>56053.906893535554</c:v>
                </c:pt>
                <c:pt idx="34">
                  <c:v>55692.846584933592</c:v>
                </c:pt>
                <c:pt idx="35">
                  <c:v>56153.515917687575</c:v>
                </c:pt>
                <c:pt idx="36">
                  <c:v>56033.582595030872</c:v>
                </c:pt>
                <c:pt idx="37">
                  <c:v>56084.93852700467</c:v>
                </c:pt>
                <c:pt idx="38">
                  <c:v>56259.939058595919</c:v>
                </c:pt>
                <c:pt idx="39">
                  <c:v>56587.652923156995</c:v>
                </c:pt>
                <c:pt idx="40">
                  <c:v>56615.038939232909</c:v>
                </c:pt>
                <c:pt idx="41">
                  <c:v>57271.13346008306</c:v>
                </c:pt>
                <c:pt idx="42">
                  <c:v>57150.327521677951</c:v>
                </c:pt>
                <c:pt idx="43">
                  <c:v>57043.596725534662</c:v>
                </c:pt>
                <c:pt idx="44">
                  <c:v>56703.244661882229</c:v>
                </c:pt>
                <c:pt idx="45">
                  <c:v>56368.788123021346</c:v>
                </c:pt>
                <c:pt idx="46">
                  <c:v>56250.558377236761</c:v>
                </c:pt>
                <c:pt idx="47">
                  <c:v>56520.386097484807</c:v>
                </c:pt>
                <c:pt idx="48">
                  <c:v>56372.677121906847</c:v>
                </c:pt>
                <c:pt idx="49">
                  <c:v>56965.561220105788</c:v>
                </c:pt>
                <c:pt idx="50">
                  <c:v>57486.06154645959</c:v>
                </c:pt>
                <c:pt idx="51">
                  <c:v>58208.689902783706</c:v>
                </c:pt>
                <c:pt idx="52">
                  <c:v>58505.184448582368</c:v>
                </c:pt>
                <c:pt idx="53">
                  <c:v>59361.410962944545</c:v>
                </c:pt>
                <c:pt idx="54">
                  <c:v>59507.174197444096</c:v>
                </c:pt>
                <c:pt idx="55">
                  <c:v>59831.405378614421</c:v>
                </c:pt>
                <c:pt idx="56">
                  <c:v>59440.922921834324</c:v>
                </c:pt>
                <c:pt idx="57">
                  <c:v>59680.517843837173</c:v>
                </c:pt>
                <c:pt idx="58">
                  <c:v>60009.259484697097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06D-431D-81FD-0F83DBFECF7D}"/>
            </c:ext>
          </c:extLst>
        </c:ser>
        <c:ser>
          <c:idx val="2"/>
          <c:order val="2"/>
          <c:tx>
            <c:v>M3</c:v>
          </c:tx>
          <c:spPr>
            <a:solidFill>
              <a:srgbClr val="D0E2F5"/>
            </a:solidFill>
            <a:ln>
              <a:solidFill>
                <a:schemeClr val="tx2"/>
              </a:solidFill>
            </a:ln>
          </c:spPr>
          <c:cat>
            <c:numRef>
              <c:f>'[pruebas grafico areas.xlsm]Datos_Regional (M)'!$A$291:$A$362</c:f>
              <c:numCache>
                <c:formatCode>General</c:formatCode>
                <c:ptCount val="60"/>
                <c:pt idx="0">
                  <c:v>2016</c:v>
                </c:pt>
                <c:pt idx="1">
                  <c:v>2016</c:v>
                </c:pt>
                <c:pt idx="2">
                  <c:v>2016</c:v>
                </c:pt>
                <c:pt idx="3">
                  <c:v>2016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2016</c:v>
                </c:pt>
                <c:pt idx="9">
                  <c:v>2016</c:v>
                </c:pt>
                <c:pt idx="10">
                  <c:v>2016</c:v>
                </c:pt>
                <c:pt idx="11">
                  <c:v>2016</c:v>
                </c:pt>
                <c:pt idx="12">
                  <c:v>2017</c:v>
                </c:pt>
                <c:pt idx="13">
                  <c:v>2017</c:v>
                </c:pt>
                <c:pt idx="14">
                  <c:v>2017</c:v>
                </c:pt>
                <c:pt idx="15">
                  <c:v>2017</c:v>
                </c:pt>
                <c:pt idx="16">
                  <c:v>2017</c:v>
                </c:pt>
                <c:pt idx="17">
                  <c:v>2017</c:v>
                </c:pt>
                <c:pt idx="18">
                  <c:v>2017</c:v>
                </c:pt>
                <c:pt idx="19">
                  <c:v>2017</c:v>
                </c:pt>
                <c:pt idx="20">
                  <c:v>2017</c:v>
                </c:pt>
                <c:pt idx="21">
                  <c:v>2017</c:v>
                </c:pt>
                <c:pt idx="22">
                  <c:v>2017</c:v>
                </c:pt>
                <c:pt idx="23">
                  <c:v>2017</c:v>
                </c:pt>
                <c:pt idx="24">
                  <c:v>2018</c:v>
                </c:pt>
                <c:pt idx="25">
                  <c:v>2018</c:v>
                </c:pt>
                <c:pt idx="26">
                  <c:v>2018</c:v>
                </c:pt>
                <c:pt idx="27">
                  <c:v>2018</c:v>
                </c:pt>
                <c:pt idx="28">
                  <c:v>2018</c:v>
                </c:pt>
                <c:pt idx="29">
                  <c:v>2018</c:v>
                </c:pt>
                <c:pt idx="30">
                  <c:v>2018</c:v>
                </c:pt>
                <c:pt idx="31">
                  <c:v>2018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2019</c:v>
                </c:pt>
                <c:pt idx="41">
                  <c:v>2019</c:v>
                </c:pt>
                <c:pt idx="42">
                  <c:v>2019</c:v>
                </c:pt>
                <c:pt idx="43">
                  <c:v>2019</c:v>
                </c:pt>
                <c:pt idx="44">
                  <c:v>2019</c:v>
                </c:pt>
                <c:pt idx="45">
                  <c:v>2019</c:v>
                </c:pt>
                <c:pt idx="46">
                  <c:v>2019</c:v>
                </c:pt>
                <c:pt idx="47">
                  <c:v>2019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2020</c:v>
                </c:pt>
                <c:pt idx="57">
                  <c:v>2020</c:v>
                </c:pt>
                <c:pt idx="58">
                  <c:v>2020</c:v>
                </c:pt>
                <c:pt idx="59">
                  <c:v>2020</c:v>
                </c:pt>
              </c:numCache>
              <c:extLst/>
            </c:numRef>
          </c:cat>
          <c:val>
            <c:numRef>
              <c:f>'[pruebas grafico areas.xlsm]Datos_Regional (M)'!$R$291:$R$361</c:f>
              <c:numCache>
                <c:formatCode>#,##0.00</c:formatCode>
                <c:ptCount val="59"/>
                <c:pt idx="0">
                  <c:v>26832.54854687996</c:v>
                </c:pt>
                <c:pt idx="1">
                  <c:v>27248.158666922158</c:v>
                </c:pt>
                <c:pt idx="2">
                  <c:v>27323.457466969558</c:v>
                </c:pt>
                <c:pt idx="3">
                  <c:v>27649.067010105369</c:v>
                </c:pt>
                <c:pt idx="4">
                  <c:v>28137.750486512916</c:v>
                </c:pt>
                <c:pt idx="5">
                  <c:v>28188.193641829479</c:v>
                </c:pt>
                <c:pt idx="6">
                  <c:v>28229.416819429272</c:v>
                </c:pt>
                <c:pt idx="7">
                  <c:v>28137.501628664846</c:v>
                </c:pt>
                <c:pt idx="8">
                  <c:v>28267.641714978265</c:v>
                </c:pt>
                <c:pt idx="9">
                  <c:v>28102.506985388405</c:v>
                </c:pt>
                <c:pt idx="10">
                  <c:v>28042.646826865515</c:v>
                </c:pt>
                <c:pt idx="11">
                  <c:v>28082.726489088629</c:v>
                </c:pt>
                <c:pt idx="12">
                  <c:v>28018.979875553254</c:v>
                </c:pt>
                <c:pt idx="13">
                  <c:v>28433.235982960279</c:v>
                </c:pt>
                <c:pt idx="14">
                  <c:v>28928.475818724881</c:v>
                </c:pt>
                <c:pt idx="15">
                  <c:v>28794.278159445254</c:v>
                </c:pt>
                <c:pt idx="16">
                  <c:v>28955.660163740497</c:v>
                </c:pt>
                <c:pt idx="17">
                  <c:v>28604.292218799514</c:v>
                </c:pt>
                <c:pt idx="18">
                  <c:v>29101.326664912893</c:v>
                </c:pt>
                <c:pt idx="19">
                  <c:v>29342.396856557913</c:v>
                </c:pt>
                <c:pt idx="20">
                  <c:v>29107.836659453009</c:v>
                </c:pt>
                <c:pt idx="21">
                  <c:v>29244.081753201826</c:v>
                </c:pt>
                <c:pt idx="22">
                  <c:v>29449.42512187954</c:v>
                </c:pt>
                <c:pt idx="23">
                  <c:v>29407.897357512018</c:v>
                </c:pt>
                <c:pt idx="24">
                  <c:v>29886.596062956174</c:v>
                </c:pt>
                <c:pt idx="25">
                  <c:v>30516.833696575122</c:v>
                </c:pt>
                <c:pt idx="26">
                  <c:v>30801.740199457548</c:v>
                </c:pt>
                <c:pt idx="27">
                  <c:v>30483.434738589393</c:v>
                </c:pt>
                <c:pt idx="28">
                  <c:v>30872.587332826297</c:v>
                </c:pt>
                <c:pt idx="29">
                  <c:v>30926.748161739873</c:v>
                </c:pt>
                <c:pt idx="30">
                  <c:v>30682.197205300909</c:v>
                </c:pt>
                <c:pt idx="31">
                  <c:v>30961.198159757434</c:v>
                </c:pt>
                <c:pt idx="32">
                  <c:v>30676.826618563806</c:v>
                </c:pt>
                <c:pt idx="33">
                  <c:v>30771.674688001018</c:v>
                </c:pt>
                <c:pt idx="34">
                  <c:v>30868.735900035885</c:v>
                </c:pt>
                <c:pt idx="35">
                  <c:v>30725.779784408936</c:v>
                </c:pt>
                <c:pt idx="36">
                  <c:v>30935.220602344911</c:v>
                </c:pt>
                <c:pt idx="37">
                  <c:v>31374.589434020731</c:v>
                </c:pt>
                <c:pt idx="38">
                  <c:v>31304.158883801996</c:v>
                </c:pt>
                <c:pt idx="39">
                  <c:v>31744.679409783304</c:v>
                </c:pt>
                <c:pt idx="40">
                  <c:v>31864.285601040552</c:v>
                </c:pt>
                <c:pt idx="41">
                  <c:v>31023.527103506873</c:v>
                </c:pt>
                <c:pt idx="42">
                  <c:v>30973.35559392297</c:v>
                </c:pt>
                <c:pt idx="43">
                  <c:v>31046.695490160826</c:v>
                </c:pt>
                <c:pt idx="44">
                  <c:v>31022.889267449427</c:v>
                </c:pt>
                <c:pt idx="45">
                  <c:v>30795.406636401472</c:v>
                </c:pt>
                <c:pt idx="46">
                  <c:v>31261.226462573526</c:v>
                </c:pt>
                <c:pt idx="47">
                  <c:v>30895.82448885651</c:v>
                </c:pt>
                <c:pt idx="48">
                  <c:v>31169.395170178861</c:v>
                </c:pt>
                <c:pt idx="49">
                  <c:v>31731.8776321654</c:v>
                </c:pt>
                <c:pt idx="50">
                  <c:v>31664.341490277555</c:v>
                </c:pt>
                <c:pt idx="51">
                  <c:v>31604.262753074188</c:v>
                </c:pt>
                <c:pt idx="52">
                  <c:v>31741.02147403892</c:v>
                </c:pt>
                <c:pt idx="53">
                  <c:v>31176.499725980728</c:v>
                </c:pt>
                <c:pt idx="54">
                  <c:v>31434.404617308333</c:v>
                </c:pt>
                <c:pt idx="55">
                  <c:v>31730.761100825912</c:v>
                </c:pt>
                <c:pt idx="56">
                  <c:v>31677.819577647038</c:v>
                </c:pt>
                <c:pt idx="57">
                  <c:v>31648.871206995871</c:v>
                </c:pt>
                <c:pt idx="58">
                  <c:v>32126.678899823222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06D-431D-81FD-0F83DBFEC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945728"/>
        <c:axId val="143948032"/>
      </c:areaChart>
      <c:catAx>
        <c:axId val="1439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/>
        </c:spPr>
        <c:txPr>
          <a:bodyPr rot="0" vert="horz"/>
          <a:lstStyle/>
          <a:p>
            <a:pPr>
              <a:defRPr sz="1200">
                <a:solidFill>
                  <a:sysClr val="windowText" lastClr="000000"/>
                </a:solidFill>
                <a:latin typeface="Futura Lt BT" panose="020B0402020204020303" pitchFamily="34" charset="0"/>
              </a:defRPr>
            </a:pPr>
            <a:endParaRPr lang="es-CR"/>
          </a:p>
        </c:txPr>
        <c:crossAx val="143948032"/>
        <c:crosses val="autoZero"/>
        <c:auto val="0"/>
        <c:lblAlgn val="ctr"/>
        <c:lblOffset val="100"/>
        <c:tickLblSkip val="12"/>
        <c:noMultiLvlLbl val="0"/>
      </c:catAx>
      <c:valAx>
        <c:axId val="1439480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>
                    <a:solidFill>
                      <a:sysClr val="windowText" lastClr="000000"/>
                    </a:solidFill>
                    <a:latin typeface="Futura Lt BT" panose="020B0402020204020303" pitchFamily="34" charset="0"/>
                  </a:defRPr>
                </a:pPr>
                <a:r>
                  <a:rPr lang="en-US" sz="1200" b="0">
                    <a:solidFill>
                      <a:sysClr val="windowText" lastClr="000000"/>
                    </a:solidFill>
                    <a:latin typeface="Futura Lt BT" panose="020B0402020204020303" pitchFamily="34" charset="0"/>
                    <a:cs typeface="Arial" pitchFamily="34" charset="0"/>
                  </a:rPr>
                  <a:t>Millones de US$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ysClr val="windowText" lastClr="000000"/>
                </a:solidFill>
                <a:latin typeface="Futura Lt BT" panose="020B0402020204020303" pitchFamily="34" charset="0"/>
              </a:defRPr>
            </a:pPr>
            <a:endParaRPr lang="es-CR"/>
          </a:p>
        </c:txPr>
        <c:crossAx val="143945728"/>
        <c:crossesAt val="1"/>
        <c:crossBetween val="midCat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6962321050650789"/>
          <c:y val="4.904463349588005E-2"/>
          <c:w val="0.23241337849528584"/>
          <c:h val="9.0254656505738398E-2"/>
        </c:manualLayout>
      </c:layout>
      <c:overlay val="0"/>
      <c:txPr>
        <a:bodyPr/>
        <a:lstStyle/>
        <a:p>
          <a:pPr>
            <a:defRPr sz="1400">
              <a:solidFill>
                <a:sysClr val="windowText" lastClr="000000"/>
              </a:solidFill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solidFill>
            <a:schemeClr val="tx2"/>
          </a:solidFill>
        </a:defRPr>
      </a:pPr>
      <a:endParaRPr lang="es-C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BAF1C-340B-4A06-A335-87B8B294E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261" y="1767353"/>
            <a:ext cx="5316264" cy="1999210"/>
          </a:xfrm>
        </p:spPr>
        <p:txBody>
          <a:bodyPr anchor="b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800" dirty="0">
                <a:latin typeface="Futura Md BT" panose="020B0602020204020303" pitchFamily="34" charset="0"/>
              </a:rPr>
              <a:t>EJEMPLO DE FORMATO DE PRESENTACIONES</a:t>
            </a:r>
            <a:br>
              <a:rPr lang="es-NI" sz="4800" dirty="0">
                <a:latin typeface="Futura Md BT" panose="020B0602020204020303" pitchFamily="34" charset="0"/>
              </a:rPr>
            </a:br>
            <a:endParaRPr lang="es-C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D6AC5-4BEB-4DD2-A58E-BF4FA558D0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7695" y="5476629"/>
            <a:ext cx="6858000" cy="49699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s-MX" sz="1800" dirty="0">
                <a:latin typeface="Futura Md BT" panose="020B0602020204020303" pitchFamily="34" charset="0"/>
              </a:rPr>
              <a:t>Noviembre 2018</a:t>
            </a:r>
            <a:endParaRPr lang="es-NI" sz="1800" dirty="0">
              <a:latin typeface="Futura Md BT" panose="020B0602020204020303" pitchFamily="34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A89DAF-75C8-4B30-AC36-CF885225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1237A-1DE3-4BD7-B363-88E3BC19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B586D5-221F-4D48-A74B-6F97CC98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5714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0AC27-4131-4789-9900-865B8C93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AD420E-0D64-4472-8FB1-746A98292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B3DB5-C5AF-4A49-8959-70240E8B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02A08B-F262-4F04-95A8-276CC3A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B90F9-4B40-4CAA-983B-07931FF3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4639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AFF705-5609-4B2C-8FA7-90F36B50E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EA799F-4FE5-420B-AE60-9F207F4C7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E4711-63D4-4522-9193-68189D6C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C61359-C25D-44B0-B6DC-467FEAEC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B1BC1-EED1-42C7-8B44-A4AF8A41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3039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F3BF5-0C72-49B9-91CC-DA1B69EE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CFDD65-41A1-433B-ABAF-8F54DC959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F77F2B-5FD8-45BD-9DA4-2B226535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09B907-6FC9-43C4-9529-DFB9F13B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0FC79-90F9-435F-9646-473314EF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4595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D246A-F3F5-46BF-9F8F-426677B5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E5096F-D63A-49DF-A89E-8F41C2211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045F8-0464-4675-AB53-6B9B6FF81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CB580-83BE-4D44-9CE7-B074C7B0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9FA917-2F7E-4756-96C7-2AAEEC1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6918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CE4B4-7FD6-43DC-B30A-F5A600EA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63A32-6635-4911-99FB-C4ADCDFA6E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02C32F-69C5-456F-A763-C82385623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ADDD2F-C3B2-4E76-B0C9-44916527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617431-204A-4350-A279-DA98E1E5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F33C07-03D0-44A0-8657-F96C966D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3137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AEE20-4A2E-4C8B-9192-8E11B48C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E88DC-CE2B-45DF-B578-B6DED9E1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6E78CB-84BE-418E-AAAC-FE76A30A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F74EBF-C982-450B-BFBE-F7DD6047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A5739B4-3552-474D-828C-A3382E046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78A702-D590-4520-B8AD-BA4910CD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52BC0B-0811-4943-935D-8C92F942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66AE0C-B695-4F8B-9E46-478870DF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7374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83A14-301B-44F6-BDF2-842E5978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BAFEBD0-136D-4274-822A-1312C35A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1C3116-39F1-4751-A4CA-ABA0A1BE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961893-9371-4917-A445-6D966F5A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1721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6A2132-7344-4C08-A09D-3E9B6290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223F21-4A66-47C3-8B84-D67F9530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E0F97E-84BD-4B79-8709-BB149BC9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19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C09A4-5F47-4C14-9C73-ECC35D3F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3FCA2-8059-455B-AAFD-414305E1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1F62B2-2D10-4F71-8660-969A896D0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FD0809-C6FC-43DD-838C-90523CBB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F07DC5-EACD-47D6-A157-91645E6E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2DBC7-285B-4290-89B5-0AF123DD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0306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3E11-7EDB-465F-AFEB-A91DF1E2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D9913B-ED67-4886-ACCC-5CAE338F4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E7D990-2379-41EB-A695-6E2469EAB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8EF70E-9EF0-414B-9969-723B2BAC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DC50-2278-40E2-BB0B-7F3187FFFDA0}" type="datetimeFigureOut">
              <a:rPr lang="es-NI" smtClean="0"/>
              <a:t>23/6/2021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29A7C4-CBBD-41F1-83C6-A09B0D58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CBF47C-F362-4822-A672-9EECC4D4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86E35-2AD6-4B35-92EC-CA64046EB56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0695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5B8039-37FA-4EC7-BD07-F041B1A8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EADC42-FD90-4DA2-AFB1-A0CB83984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57681-2D02-400D-8E26-F1B57B2C7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fld id="{F7D0DC50-2278-40E2-BB0B-7F3187FFFDA0}" type="datetimeFigureOut">
              <a:rPr lang="es-NI" smtClean="0"/>
              <a:pPr/>
              <a:t>23/6/2021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19EC82-D1AA-4AC7-BBBE-0C97BF5DB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3E3009-E095-46F0-A03F-7FC71A809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Futura Lt BT" panose="020B0402020204020303" pitchFamily="34" charset="0"/>
              </a:defRPr>
            </a:lvl1pPr>
          </a:lstStyle>
          <a:p>
            <a:fld id="{5D986E35-2AD6-4B35-92EC-CA64046EB563}" type="slidenum">
              <a:rPr lang="es-NI" smtClean="0"/>
              <a:pPr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9133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Futura Lt BT" panose="020B0402020204020303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utura Lt BT" panose="020B04020202040203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311E2-281C-4BA7-962F-558ACE64D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368" y="2053779"/>
            <a:ext cx="5316264" cy="2290100"/>
          </a:xfrm>
        </p:spPr>
        <p:txBody>
          <a:bodyPr>
            <a:normAutofit/>
          </a:bodyPr>
          <a:lstStyle/>
          <a:p>
            <a:r>
              <a:rPr lang="es-CR" sz="3200" dirty="0"/>
              <a:t>PROPUESTA</a:t>
            </a:r>
            <a:br>
              <a:rPr lang="es-CR" sz="3200" dirty="0"/>
            </a:br>
            <a:r>
              <a:rPr lang="es-CR" sz="3200" dirty="0"/>
              <a:t>MANUAL DE IDENTIDAD VISUAL</a:t>
            </a:r>
            <a:br>
              <a:rPr lang="es-CR" sz="3200" dirty="0"/>
            </a:br>
            <a:br>
              <a:rPr lang="es-CR" sz="3200" dirty="0"/>
            </a:br>
            <a:r>
              <a:rPr lang="es-CR" sz="3200" dirty="0"/>
              <a:t>versión 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8A98EFC-4B87-4A14-AFAA-3F0313ECC363}"/>
              </a:ext>
            </a:extLst>
          </p:cNvPr>
          <p:cNvSpPr txBox="1"/>
          <p:nvPr/>
        </p:nvSpPr>
        <p:spPr>
          <a:xfrm>
            <a:off x="1946246" y="4804221"/>
            <a:ext cx="540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>
                <a:solidFill>
                  <a:schemeClr val="accent1"/>
                </a:solidFill>
                <a:latin typeface="Futura Lt BT" panose="020B0402020204020303" pitchFamily="34" charset="0"/>
                <a:ea typeface="+mj-ea"/>
                <a:cs typeface="+mj-cs"/>
              </a:rPr>
              <a:t>Comité de Comunicación Estratégica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BADD444-4869-4FF2-8ADB-C35F92E0A64B}"/>
              </a:ext>
            </a:extLst>
          </p:cNvPr>
          <p:cNvSpPr txBox="1">
            <a:spLocks/>
          </p:cNvSpPr>
          <p:nvPr/>
        </p:nvSpPr>
        <p:spPr>
          <a:xfrm>
            <a:off x="871919" y="5369005"/>
            <a:ext cx="6858000" cy="83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Futura Lt BT" panose="020B0402020204020303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s-CR" sz="2000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292 reunión del CMCA</a:t>
            </a:r>
          </a:p>
          <a:p>
            <a:pPr defTabSz="914400"/>
            <a:r>
              <a:rPr lang="es-CR" dirty="0">
                <a:solidFill>
                  <a:schemeClr val="bg1">
                    <a:lumMod val="50000"/>
                  </a:schemeClr>
                </a:solidFill>
                <a:ea typeface="+mj-ea"/>
                <a:cs typeface="+mj-cs"/>
              </a:rPr>
              <a:t>Julio de 2021</a:t>
            </a:r>
            <a:endParaRPr lang="es-CR" sz="1200" dirty="0">
              <a:solidFill>
                <a:schemeClr val="bg1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17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436AF9C3-3C1A-4A4B-82C6-FAEC5E4B8590}"/>
              </a:ext>
            </a:extLst>
          </p:cNvPr>
          <p:cNvSpPr/>
          <p:nvPr/>
        </p:nvSpPr>
        <p:spPr>
          <a:xfrm>
            <a:off x="693941" y="3546453"/>
            <a:ext cx="1522602" cy="855677"/>
          </a:xfrm>
          <a:prstGeom prst="rect">
            <a:avLst/>
          </a:prstGeom>
          <a:solidFill>
            <a:srgbClr val="F18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24FB6-37E3-449C-B452-38D01A865581}"/>
              </a:ext>
            </a:extLst>
          </p:cNvPr>
          <p:cNvSpPr/>
          <p:nvPr/>
        </p:nvSpPr>
        <p:spPr>
          <a:xfrm>
            <a:off x="693941" y="4602949"/>
            <a:ext cx="1522602" cy="855677"/>
          </a:xfrm>
          <a:prstGeom prst="rect">
            <a:avLst/>
          </a:prstGeom>
          <a:solidFill>
            <a:srgbClr val="FAB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FD78-897F-449A-9C13-B3D29FF80511}"/>
              </a:ext>
            </a:extLst>
          </p:cNvPr>
          <p:cNvSpPr txBox="1"/>
          <p:nvPr/>
        </p:nvSpPr>
        <p:spPr>
          <a:xfrm>
            <a:off x="2284196" y="4542100"/>
            <a:ext cx="25959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ABA6C"/>
                </a:solidFill>
                <a:latin typeface="Futura Md BT" panose="020B0602020204020303" pitchFamily="34" charset="0"/>
              </a:rPr>
              <a:t>Claro</a:t>
            </a:r>
          </a:p>
          <a:p>
            <a:r>
              <a:rPr lang="pt-BR" sz="1200" dirty="0">
                <a:solidFill>
                  <a:srgbClr val="FABA6C"/>
                </a:solidFill>
                <a:latin typeface="Futura Lt BT" panose="020B0402020204020303" pitchFamily="34" charset="0"/>
              </a:rPr>
              <a:t>RGB:250,186,108</a:t>
            </a:r>
          </a:p>
          <a:p>
            <a:r>
              <a:rPr lang="it-IT" sz="1200" dirty="0">
                <a:solidFill>
                  <a:srgbClr val="FABA6C"/>
                </a:solidFill>
                <a:latin typeface="Futura Lt BT" panose="020B0402020204020303" pitchFamily="34" charset="0"/>
              </a:rPr>
              <a:t>Hex: #faba6c</a:t>
            </a:r>
          </a:p>
          <a:p>
            <a:r>
              <a:rPr lang="it-IT" sz="1200" dirty="0">
                <a:solidFill>
                  <a:srgbClr val="FABA6C"/>
                </a:solidFill>
                <a:latin typeface="Futura Lt BT" panose="020B0402020204020303" pitchFamily="34" charset="0"/>
              </a:rPr>
              <a:t>CMYK: 1%, 31%, 69%, 0%</a:t>
            </a:r>
            <a:endParaRPr lang="en-US" sz="1200" dirty="0">
              <a:solidFill>
                <a:srgbClr val="FABA6C"/>
              </a:solidFill>
              <a:latin typeface="Futura Lt BT" panose="020B04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1" y="3667993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HN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330C-75E6-4498-8E4B-57E8DD8151A0}"/>
              </a:ext>
            </a:extLst>
          </p:cNvPr>
          <p:cNvSpPr txBox="1"/>
          <p:nvPr/>
        </p:nvSpPr>
        <p:spPr>
          <a:xfrm>
            <a:off x="723551" y="4683405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utura Md BT" panose="020B0602020204020303" pitchFamily="34" charset="0"/>
              </a:rPr>
              <a:t>HN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4055341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ABA6C"/>
                </a:solidFill>
                <a:latin typeface="Futura Lt BT" panose="020B0402020204020303" pitchFamily="34" charset="0"/>
              </a:rPr>
              <a:t>Honduras</a:t>
            </a:r>
            <a:endParaRPr lang="en-US" sz="1050" dirty="0">
              <a:solidFill>
                <a:srgbClr val="FABA6C"/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CDA3E-FE88-4EA8-87CB-254B3F204673}"/>
              </a:ext>
            </a:extLst>
          </p:cNvPr>
          <p:cNvSpPr txBox="1"/>
          <p:nvPr/>
        </p:nvSpPr>
        <p:spPr>
          <a:xfrm>
            <a:off x="723551" y="5056989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18805"/>
                </a:solidFill>
                <a:latin typeface="Futura Lt BT" panose="020B0402020204020303" pitchFamily="34" charset="0"/>
              </a:rPr>
              <a:t>Honduras</a:t>
            </a:r>
            <a:endParaRPr lang="en-US" sz="1050" dirty="0">
              <a:solidFill>
                <a:srgbClr val="F18805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77505"/>
            <a:ext cx="2481044" cy="5623245"/>
          </a:xfrm>
          <a:prstGeom prst="rect">
            <a:avLst/>
          </a:prstGeom>
          <a:solidFill>
            <a:srgbClr val="F18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437766" y="3414292"/>
            <a:ext cx="383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Honduras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06CE0-D18E-4BF8-9987-A23E24942034}"/>
              </a:ext>
            </a:extLst>
          </p:cNvPr>
          <p:cNvSpPr txBox="1"/>
          <p:nvPr/>
        </p:nvSpPr>
        <p:spPr>
          <a:xfrm>
            <a:off x="7257326" y="1968523"/>
            <a:ext cx="125332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chemeClr val="bg1"/>
                </a:solidFill>
                <a:latin typeface="Futura Lt BT" panose="020B0402020204020303" pitchFamily="34" charset="0"/>
              </a:rPr>
              <a:t>Guacamaya</a:t>
            </a:r>
            <a:endParaRPr lang="en-US" sz="135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2B35E423-455A-403E-99E6-6B8FA5CF6F05}"/>
              </a:ext>
            </a:extLst>
          </p:cNvPr>
          <p:cNvSpPr txBox="1"/>
          <p:nvPr/>
        </p:nvSpPr>
        <p:spPr>
          <a:xfrm>
            <a:off x="2284196" y="3499158"/>
            <a:ext cx="30774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18805"/>
                </a:solidFill>
                <a:latin typeface="Futura Md BT" panose="020B0602020204020303" pitchFamily="34" charset="0"/>
              </a:rPr>
              <a:t>Oscuro</a:t>
            </a:r>
          </a:p>
          <a:p>
            <a:r>
              <a:rPr lang="pt-BR" sz="1200" dirty="0">
                <a:solidFill>
                  <a:srgbClr val="F18805"/>
                </a:solidFill>
                <a:latin typeface="Futura Lt BT" panose="020B0402020204020303" pitchFamily="34" charset="0"/>
              </a:rPr>
              <a:t>RGB:241, 136, 5</a:t>
            </a:r>
          </a:p>
          <a:p>
            <a:r>
              <a:rPr lang="pt-BR" sz="1200" dirty="0" err="1">
                <a:solidFill>
                  <a:srgbClr val="F18805"/>
                </a:solidFill>
                <a:latin typeface="Futura Lt BT" panose="020B0402020204020303" pitchFamily="34" charset="0"/>
              </a:rPr>
              <a:t>Hex</a:t>
            </a:r>
            <a:r>
              <a:rPr lang="pt-BR" sz="1200" dirty="0">
                <a:solidFill>
                  <a:srgbClr val="F18805"/>
                </a:solidFill>
                <a:latin typeface="Futura Lt BT" panose="020B0402020204020303" pitchFamily="34" charset="0"/>
              </a:rPr>
              <a:t>: #f18805</a:t>
            </a:r>
          </a:p>
          <a:p>
            <a:r>
              <a:rPr lang="pt-BR" sz="1200" dirty="0">
                <a:solidFill>
                  <a:srgbClr val="F18805"/>
                </a:solidFill>
                <a:latin typeface="Futura Lt BT" panose="020B0402020204020303" pitchFamily="34" charset="0"/>
              </a:rPr>
              <a:t>CMYK: 3%, 57%, 100%, 0%</a:t>
            </a:r>
            <a:endParaRPr lang="en-US" sz="1200" dirty="0">
              <a:solidFill>
                <a:srgbClr val="F18805"/>
              </a:solidFill>
              <a:latin typeface="Futura Lt BT" panose="020B0402020204020303" pitchFamily="34" charset="0"/>
            </a:endParaRPr>
          </a:p>
        </p:txBody>
      </p:sp>
      <p:pic>
        <p:nvPicPr>
          <p:cNvPr id="16" name="Imagen 15" descr="Un loro de colores&#10;&#10;Descripción generada automáticamente con confianza media">
            <a:extLst>
              <a:ext uri="{FF2B5EF4-FFF2-40B4-BE49-F238E27FC236}">
                <a16:creationId xmlns:a16="http://schemas.microsoft.com/office/drawing/2014/main" id="{3DEBF744-7304-4A59-8C6E-7109F7E95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008" y="481074"/>
            <a:ext cx="2288324" cy="15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6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153B46AA-F1B9-449D-84D3-5A455B68ED5D}"/>
              </a:ext>
            </a:extLst>
          </p:cNvPr>
          <p:cNvSpPr/>
          <p:nvPr/>
        </p:nvSpPr>
        <p:spPr>
          <a:xfrm>
            <a:off x="675088" y="4566004"/>
            <a:ext cx="1522602" cy="855677"/>
          </a:xfrm>
          <a:prstGeom prst="rect">
            <a:avLst/>
          </a:prstGeom>
          <a:solidFill>
            <a:srgbClr val="FF7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66260A-F92E-49F8-B34B-DD77F1C7A190}"/>
              </a:ext>
            </a:extLst>
          </p:cNvPr>
          <p:cNvSpPr/>
          <p:nvPr/>
        </p:nvSpPr>
        <p:spPr>
          <a:xfrm>
            <a:off x="656044" y="3555281"/>
            <a:ext cx="1522602" cy="855677"/>
          </a:xfrm>
          <a:prstGeom prst="rect">
            <a:avLst/>
          </a:prstGeom>
          <a:solidFill>
            <a:srgbClr val="D14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063E-F317-47FD-9AB5-1B3E79DA3D8C}"/>
              </a:ext>
            </a:extLst>
          </p:cNvPr>
          <p:cNvSpPr txBox="1"/>
          <p:nvPr/>
        </p:nvSpPr>
        <p:spPr>
          <a:xfrm>
            <a:off x="2284196" y="3509913"/>
            <a:ext cx="255616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D1481E"/>
                </a:solidFill>
                <a:latin typeface="Futura Md BT" panose="020B0602020204020303" pitchFamily="34" charset="0"/>
              </a:rPr>
              <a:t>Oscuro</a:t>
            </a:r>
          </a:p>
          <a:p>
            <a:r>
              <a:rPr lang="pt-BR" sz="1200" dirty="0">
                <a:solidFill>
                  <a:srgbClr val="D1481E"/>
                </a:solidFill>
                <a:latin typeface="Futura Lt BT" panose="020B0402020204020303" pitchFamily="34" charset="0"/>
              </a:rPr>
              <a:t>RGB: 209, 72, 30</a:t>
            </a:r>
          </a:p>
          <a:p>
            <a:r>
              <a:rPr lang="pt-BR" sz="1200" dirty="0">
                <a:solidFill>
                  <a:srgbClr val="D1481E"/>
                </a:solidFill>
                <a:latin typeface="Futura Lt BT" panose="020B0402020204020303" pitchFamily="34" charset="0"/>
              </a:rPr>
              <a:t>Hex: #d1481e</a:t>
            </a:r>
          </a:p>
          <a:p>
            <a:r>
              <a:rPr lang="pt-BR" sz="1200" dirty="0">
                <a:solidFill>
                  <a:srgbClr val="D1481E"/>
                </a:solidFill>
                <a:latin typeface="Futura Lt BT" panose="020B0402020204020303" pitchFamily="34" charset="0"/>
              </a:rPr>
              <a:t>CMYK: 12%, 89%, 100%, 4%</a:t>
            </a:r>
            <a:endParaRPr lang="en-US" sz="1200" dirty="0">
              <a:solidFill>
                <a:srgbClr val="D1481E"/>
              </a:solidFill>
              <a:latin typeface="Futura Lt BT" panose="020B04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FD78-897F-449A-9C13-B3D29FF80511}"/>
              </a:ext>
            </a:extLst>
          </p:cNvPr>
          <p:cNvSpPr txBox="1"/>
          <p:nvPr/>
        </p:nvSpPr>
        <p:spPr>
          <a:xfrm>
            <a:off x="2270770" y="4543551"/>
            <a:ext cx="230123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7D4A"/>
                </a:solidFill>
                <a:latin typeface="Futura Md BT" panose="020B0602020204020303" pitchFamily="34" charset="0"/>
              </a:rPr>
              <a:t>Claro</a:t>
            </a:r>
          </a:p>
          <a:p>
            <a:r>
              <a:rPr lang="en-US" sz="1200" dirty="0">
                <a:solidFill>
                  <a:srgbClr val="FF7D4A"/>
                </a:solidFill>
                <a:latin typeface="Futura Lt BT" panose="020B0402020204020303" pitchFamily="34" charset="0"/>
              </a:rPr>
              <a:t>RGB: 255, 125, 74</a:t>
            </a:r>
          </a:p>
          <a:p>
            <a:r>
              <a:rPr lang="en-US" sz="1200" dirty="0">
                <a:solidFill>
                  <a:srgbClr val="FF7D4A"/>
                </a:solidFill>
                <a:latin typeface="Futura Lt BT" panose="020B0402020204020303" pitchFamily="34" charset="0"/>
              </a:rPr>
              <a:t>Hex: #ff7d4a</a:t>
            </a:r>
          </a:p>
          <a:p>
            <a:r>
              <a:rPr lang="en-US" sz="1200" dirty="0">
                <a:solidFill>
                  <a:srgbClr val="FF7D4A"/>
                </a:solidFill>
                <a:latin typeface="Futura Lt BT" panose="020B0402020204020303" pitchFamily="34" charset="0"/>
              </a:rPr>
              <a:t>CMYK: 0%, 67%, 80%, 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1" y="3603597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330C-75E6-4498-8E4B-57E8DD8151A0}"/>
              </a:ext>
            </a:extLst>
          </p:cNvPr>
          <p:cNvSpPr txBox="1"/>
          <p:nvPr/>
        </p:nvSpPr>
        <p:spPr>
          <a:xfrm>
            <a:off x="723551" y="4566003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utura Md BT" panose="020B0602020204020303" pitchFamily="34" charset="0"/>
              </a:rPr>
              <a:t>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4083525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7D4A"/>
                </a:solidFill>
                <a:latin typeface="Futura Lt BT" panose="020B0402020204020303" pitchFamily="34" charset="0"/>
              </a:rPr>
              <a:t>Nicaragua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CDA3E-FE88-4EA8-87CB-254B3F204673}"/>
              </a:ext>
            </a:extLst>
          </p:cNvPr>
          <p:cNvSpPr txBox="1"/>
          <p:nvPr/>
        </p:nvSpPr>
        <p:spPr>
          <a:xfrm>
            <a:off x="723551" y="5056989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1481E"/>
                </a:solidFill>
                <a:latin typeface="Futura Lt BT" panose="020B0402020204020303" pitchFamily="34" charset="0"/>
              </a:rPr>
              <a:t>Nicaragua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85894"/>
            <a:ext cx="2481044" cy="5614856"/>
          </a:xfrm>
          <a:prstGeom prst="rect">
            <a:avLst/>
          </a:prstGeom>
          <a:solidFill>
            <a:srgbClr val="D14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350407" y="3433087"/>
            <a:ext cx="41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Nicaragua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06CE0-D18E-4BF8-9987-A23E24942034}"/>
              </a:ext>
            </a:extLst>
          </p:cNvPr>
          <p:cNvSpPr txBox="1"/>
          <p:nvPr/>
        </p:nvSpPr>
        <p:spPr>
          <a:xfrm>
            <a:off x="6713808" y="1979971"/>
            <a:ext cx="16947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utura Lt BT" panose="020B0402020204020303" pitchFamily="34" charset="0"/>
              </a:rPr>
              <a:t>Tierra de volcanes</a:t>
            </a:r>
          </a:p>
        </p:txBody>
      </p:sp>
      <p:pic>
        <p:nvPicPr>
          <p:cNvPr id="11" name="Imagen 10" descr="Humo saliendo de las nubes&#10;&#10;Descripción generada automáticamente">
            <a:extLst>
              <a:ext uri="{FF2B5EF4-FFF2-40B4-BE49-F238E27FC236}">
                <a16:creationId xmlns:a16="http://schemas.microsoft.com/office/drawing/2014/main" id="{A3FCF4FB-97F2-4AC2-8517-1FDA758AC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40" y="420245"/>
            <a:ext cx="2339588" cy="15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7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6260A-F92E-49F8-B34B-DD77F1C7A190}"/>
              </a:ext>
            </a:extLst>
          </p:cNvPr>
          <p:cNvSpPr/>
          <p:nvPr/>
        </p:nvSpPr>
        <p:spPr>
          <a:xfrm>
            <a:off x="693941" y="3547269"/>
            <a:ext cx="1522602" cy="855677"/>
          </a:xfrm>
          <a:prstGeom prst="rect">
            <a:avLst/>
          </a:prstGeom>
          <a:solidFill>
            <a:srgbClr val="68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24FB6-37E3-449C-B452-38D01A865581}"/>
              </a:ext>
            </a:extLst>
          </p:cNvPr>
          <p:cNvSpPr/>
          <p:nvPr/>
        </p:nvSpPr>
        <p:spPr>
          <a:xfrm>
            <a:off x="693941" y="4517655"/>
            <a:ext cx="1522602" cy="855677"/>
          </a:xfrm>
          <a:prstGeom prst="rect">
            <a:avLst/>
          </a:prstGeom>
          <a:solidFill>
            <a:srgbClr val="A08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063E-F317-47FD-9AB5-1B3E79DA3D8C}"/>
              </a:ext>
            </a:extLst>
          </p:cNvPr>
          <p:cNvSpPr txBox="1"/>
          <p:nvPr/>
        </p:nvSpPr>
        <p:spPr>
          <a:xfrm>
            <a:off x="2284196" y="3460459"/>
            <a:ext cx="273871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684D35"/>
                </a:solidFill>
                <a:latin typeface="Futura Md BT" panose="020B0602020204020303" pitchFamily="34" charset="0"/>
              </a:rPr>
              <a:t>Oscuro</a:t>
            </a:r>
          </a:p>
          <a:p>
            <a:r>
              <a:rPr lang="en-US" sz="1200" dirty="0">
                <a:solidFill>
                  <a:srgbClr val="684D35"/>
                </a:solidFill>
                <a:latin typeface="Futura Lt BT" panose="020B0402020204020303" pitchFamily="34" charset="0"/>
              </a:rPr>
              <a:t>RGB: 104, 77, 33</a:t>
            </a:r>
          </a:p>
          <a:p>
            <a:r>
              <a:rPr lang="en-US" sz="1200" dirty="0">
                <a:solidFill>
                  <a:srgbClr val="684D35"/>
                </a:solidFill>
                <a:latin typeface="Futura Lt BT" panose="020B0402020204020303" pitchFamily="34" charset="0"/>
              </a:rPr>
              <a:t>Hex: #684d35</a:t>
            </a:r>
          </a:p>
          <a:p>
            <a:r>
              <a:rPr lang="en-US" sz="1200" dirty="0">
                <a:solidFill>
                  <a:srgbClr val="684D35"/>
                </a:solidFill>
                <a:latin typeface="Futura Lt BT" panose="020B0402020204020303" pitchFamily="34" charset="0"/>
              </a:rPr>
              <a:t>CMYK: 46%, 60%, 78%, 38%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FD78-897F-449A-9C13-B3D29FF80511}"/>
              </a:ext>
            </a:extLst>
          </p:cNvPr>
          <p:cNvSpPr txBox="1"/>
          <p:nvPr/>
        </p:nvSpPr>
        <p:spPr>
          <a:xfrm>
            <a:off x="2284196" y="4443019"/>
            <a:ext cx="24810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A08172"/>
                </a:solidFill>
                <a:latin typeface="Futura Md BT" panose="020B0602020204020303" pitchFamily="34" charset="0"/>
              </a:rPr>
              <a:t>Claro</a:t>
            </a:r>
          </a:p>
          <a:p>
            <a:r>
              <a:rPr lang="en-US" sz="1200" dirty="0">
                <a:solidFill>
                  <a:srgbClr val="A08172"/>
                </a:solidFill>
                <a:latin typeface="Futura Lt BT" panose="020B0402020204020303" pitchFamily="34" charset="0"/>
              </a:rPr>
              <a:t>RGB: 160, 129, 114</a:t>
            </a:r>
          </a:p>
          <a:p>
            <a:r>
              <a:rPr lang="en-US" sz="1200" dirty="0">
                <a:solidFill>
                  <a:srgbClr val="A08172"/>
                </a:solidFill>
                <a:latin typeface="Futura Lt BT" panose="020B0402020204020303" pitchFamily="34" charset="0"/>
              </a:rPr>
              <a:t>Hex: #a08172</a:t>
            </a:r>
          </a:p>
          <a:p>
            <a:r>
              <a:rPr lang="en-US" sz="1200" dirty="0">
                <a:solidFill>
                  <a:srgbClr val="A08172"/>
                </a:solidFill>
                <a:latin typeface="Futura Lt BT" panose="020B0402020204020303" pitchFamily="34" charset="0"/>
              </a:rPr>
              <a:t>CMYK: 36%, 47%, 53%, 7%</a:t>
            </a:r>
          </a:p>
          <a:p>
            <a:endParaRPr lang="en-US" sz="1200" dirty="0">
              <a:solidFill>
                <a:srgbClr val="FF7D4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1" y="3603597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330C-75E6-4498-8E4B-57E8DD8151A0}"/>
              </a:ext>
            </a:extLst>
          </p:cNvPr>
          <p:cNvSpPr txBox="1"/>
          <p:nvPr/>
        </p:nvSpPr>
        <p:spPr>
          <a:xfrm>
            <a:off x="778102" y="4578434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utura Md BT" panose="020B0602020204020303" pitchFamily="34" charset="0"/>
              </a:rPr>
              <a:t>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4083525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08172"/>
                </a:solidFill>
                <a:latin typeface="Futura Lt BT" panose="020B0402020204020303" pitchFamily="34" charset="0"/>
              </a:rPr>
              <a:t>Rep. Dominicana</a:t>
            </a:r>
            <a:endParaRPr lang="en-US" sz="1050" dirty="0">
              <a:solidFill>
                <a:srgbClr val="A08172"/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CDA3E-FE88-4EA8-87CB-254B3F204673}"/>
              </a:ext>
            </a:extLst>
          </p:cNvPr>
          <p:cNvSpPr txBox="1"/>
          <p:nvPr/>
        </p:nvSpPr>
        <p:spPr>
          <a:xfrm>
            <a:off x="723551" y="5056989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84D35"/>
                </a:solidFill>
                <a:latin typeface="Futura Lt BT" panose="020B0402020204020303" pitchFamily="34" charset="0"/>
              </a:rPr>
              <a:t>Rep. Dominicana</a:t>
            </a:r>
            <a:endParaRPr lang="en-US" sz="1050" dirty="0">
              <a:solidFill>
                <a:srgbClr val="684D35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77505"/>
            <a:ext cx="2481044" cy="5623245"/>
          </a:xfrm>
          <a:prstGeom prst="rect">
            <a:avLst/>
          </a:prstGeom>
          <a:solidFill>
            <a:srgbClr val="68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DB1F8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5832136" y="2800676"/>
            <a:ext cx="449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República Dominicana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06CE0-D18E-4BF8-9987-A23E24942034}"/>
              </a:ext>
            </a:extLst>
          </p:cNvPr>
          <p:cNvSpPr txBox="1"/>
          <p:nvPr/>
        </p:nvSpPr>
        <p:spPr>
          <a:xfrm>
            <a:off x="6785576" y="1718884"/>
            <a:ext cx="16947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utura Lt BT" panose="020B0402020204020303" pitchFamily="34" charset="0"/>
              </a:rPr>
              <a:t>Cigua Palmera</a:t>
            </a:r>
          </a:p>
        </p:txBody>
      </p:sp>
      <p:pic>
        <p:nvPicPr>
          <p:cNvPr id="15" name="Imagen 14" descr="Ave parada en la tierra&#10;&#10;Descripción generada automáticamente">
            <a:extLst>
              <a:ext uri="{FF2B5EF4-FFF2-40B4-BE49-F238E27FC236}">
                <a16:creationId xmlns:a16="http://schemas.microsoft.com/office/drawing/2014/main" id="{20A70867-489A-42AD-81D2-C05A5523A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45" y="453198"/>
            <a:ext cx="1898527" cy="12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27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6260A-F92E-49F8-B34B-DD77F1C7A190}"/>
              </a:ext>
            </a:extLst>
          </p:cNvPr>
          <p:cNvSpPr/>
          <p:nvPr/>
        </p:nvSpPr>
        <p:spPr>
          <a:xfrm>
            <a:off x="693941" y="3547269"/>
            <a:ext cx="1522602" cy="855677"/>
          </a:xfrm>
          <a:prstGeom prst="rect">
            <a:avLst/>
          </a:prstGeom>
          <a:solidFill>
            <a:srgbClr val="DB1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24FB6-37E3-449C-B452-38D01A865581}"/>
              </a:ext>
            </a:extLst>
          </p:cNvPr>
          <p:cNvSpPr/>
          <p:nvPr/>
        </p:nvSpPr>
        <p:spPr>
          <a:xfrm>
            <a:off x="693941" y="4517655"/>
            <a:ext cx="1522602" cy="855677"/>
          </a:xfrm>
          <a:prstGeom prst="rect">
            <a:avLst/>
          </a:prstGeom>
          <a:solidFill>
            <a:srgbClr val="FF6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063E-F317-47FD-9AB5-1B3E79DA3D8C}"/>
              </a:ext>
            </a:extLst>
          </p:cNvPr>
          <p:cNvSpPr txBox="1"/>
          <p:nvPr/>
        </p:nvSpPr>
        <p:spPr>
          <a:xfrm>
            <a:off x="2284196" y="3579403"/>
            <a:ext cx="23688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DB1F8F"/>
                </a:solidFill>
                <a:latin typeface="Futura Md BT" panose="020B0602020204020303" pitchFamily="34" charset="0"/>
              </a:rPr>
              <a:t>Oscuro</a:t>
            </a:r>
          </a:p>
          <a:p>
            <a:r>
              <a:rPr lang="en-US" sz="1200" dirty="0">
                <a:solidFill>
                  <a:srgbClr val="DB1F8F"/>
                </a:solidFill>
                <a:latin typeface="Futura Lt BT" panose="020B0402020204020303" pitchFamily="34" charset="0"/>
              </a:rPr>
              <a:t>RGB: 219, 31, 143</a:t>
            </a:r>
          </a:p>
          <a:p>
            <a:r>
              <a:rPr lang="en-US" sz="1200" dirty="0">
                <a:solidFill>
                  <a:srgbClr val="DB1F8F"/>
                </a:solidFill>
                <a:latin typeface="Futura Lt BT" panose="020B0402020204020303" pitchFamily="34" charset="0"/>
              </a:rPr>
              <a:t>Hex: #db1f8f</a:t>
            </a:r>
          </a:p>
          <a:p>
            <a:r>
              <a:rPr lang="en-US" sz="1200" dirty="0">
                <a:solidFill>
                  <a:srgbClr val="DB1F8F"/>
                </a:solidFill>
                <a:latin typeface="Futura Lt BT" panose="020B0402020204020303" pitchFamily="34" charset="0"/>
              </a:rPr>
              <a:t>CMYK: 9%, 97%, 0%, 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FD78-897F-449A-9C13-B3D29FF80511}"/>
              </a:ext>
            </a:extLst>
          </p:cNvPr>
          <p:cNvSpPr txBox="1"/>
          <p:nvPr/>
        </p:nvSpPr>
        <p:spPr>
          <a:xfrm>
            <a:off x="2284196" y="4521187"/>
            <a:ext cx="26456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64D0"/>
                </a:solidFill>
                <a:latin typeface="Futura Md BT" panose="020B0602020204020303" pitchFamily="34" charset="0"/>
              </a:rPr>
              <a:t>Claro</a:t>
            </a:r>
          </a:p>
          <a:p>
            <a:r>
              <a:rPr lang="en-US" sz="1200" dirty="0">
                <a:solidFill>
                  <a:srgbClr val="FF64D0"/>
                </a:solidFill>
                <a:latin typeface="Futura Lt BT" panose="020B0402020204020303" pitchFamily="34" charset="0"/>
              </a:rPr>
              <a:t>RGB: 255, 100, 208</a:t>
            </a:r>
          </a:p>
          <a:p>
            <a:r>
              <a:rPr lang="en-US" sz="1200" dirty="0">
                <a:solidFill>
                  <a:srgbClr val="FF64D0"/>
                </a:solidFill>
                <a:latin typeface="Futura Lt BT" panose="020B0402020204020303" pitchFamily="34" charset="0"/>
              </a:rPr>
              <a:t>Hex: #ff64d0</a:t>
            </a:r>
          </a:p>
          <a:p>
            <a:r>
              <a:rPr lang="en-US" sz="1200" dirty="0">
                <a:solidFill>
                  <a:srgbClr val="FF64D0"/>
                </a:solidFill>
                <a:latin typeface="Futura Lt BT" panose="020B0402020204020303" pitchFamily="34" charset="0"/>
              </a:rPr>
              <a:t>CMYK: 8%, 70%, 0%, 0%</a:t>
            </a:r>
          </a:p>
          <a:p>
            <a:endParaRPr lang="en-US" sz="1200" dirty="0">
              <a:solidFill>
                <a:srgbClr val="FF7D4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1" y="3603597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PA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330C-75E6-4498-8E4B-57E8DD8151A0}"/>
              </a:ext>
            </a:extLst>
          </p:cNvPr>
          <p:cNvSpPr txBox="1"/>
          <p:nvPr/>
        </p:nvSpPr>
        <p:spPr>
          <a:xfrm>
            <a:off x="723551" y="4566003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utura Md BT" panose="020B0602020204020303" pitchFamily="34" charset="0"/>
              </a:rPr>
              <a:t>PA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4083525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64D0"/>
                </a:solidFill>
                <a:latin typeface="Futura Lt BT" panose="020B0402020204020303" pitchFamily="34" charset="0"/>
              </a:rPr>
              <a:t>Panamá</a:t>
            </a:r>
            <a:endParaRPr lang="en-US" sz="1050" dirty="0">
              <a:solidFill>
                <a:srgbClr val="FF64D0"/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CDA3E-FE88-4EA8-87CB-254B3F204673}"/>
              </a:ext>
            </a:extLst>
          </p:cNvPr>
          <p:cNvSpPr txBox="1"/>
          <p:nvPr/>
        </p:nvSpPr>
        <p:spPr>
          <a:xfrm>
            <a:off x="723551" y="5056989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B1F8F"/>
                </a:solidFill>
                <a:latin typeface="Futura Lt BT" panose="020B0402020204020303" pitchFamily="34" charset="0"/>
              </a:rPr>
              <a:t>Panamá</a:t>
            </a:r>
            <a:endParaRPr lang="en-US" sz="1050" dirty="0">
              <a:solidFill>
                <a:srgbClr val="DB1F8F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85894"/>
            <a:ext cx="2481044" cy="5614856"/>
          </a:xfrm>
          <a:prstGeom prst="rect">
            <a:avLst/>
          </a:prstGeom>
          <a:solidFill>
            <a:srgbClr val="DB1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DB1F8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437766" y="3414292"/>
            <a:ext cx="383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Panamá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06CE0-D18E-4BF8-9987-A23E24942034}"/>
              </a:ext>
            </a:extLst>
          </p:cNvPr>
          <p:cNvSpPr txBox="1"/>
          <p:nvPr/>
        </p:nvSpPr>
        <p:spPr>
          <a:xfrm>
            <a:off x="7422417" y="2016016"/>
            <a:ext cx="1257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utura Lt BT" panose="020B0402020204020303" pitchFamily="34" charset="0"/>
              </a:rPr>
              <a:t>Traje Típico</a:t>
            </a:r>
          </a:p>
        </p:txBody>
      </p:sp>
      <p:pic>
        <p:nvPicPr>
          <p:cNvPr id="14" name="Imagen 13" descr="Imagen que contiene interior, pequeño, niña, tabla&#10;&#10;Descripción generada automáticamente">
            <a:extLst>
              <a:ext uri="{FF2B5EF4-FFF2-40B4-BE49-F238E27FC236}">
                <a16:creationId xmlns:a16="http://schemas.microsoft.com/office/drawing/2014/main" id="{59458703-8510-4B2B-95B7-5A60C8648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576" y="482461"/>
            <a:ext cx="2315367" cy="15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5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AEA8-DD77-44E9-9078-E9825563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latin typeface="Futura Lt BT" panose="020B0402020204020303" pitchFamily="34" charset="0"/>
              </a:rPr>
              <a:t>Ejemplo gráfico países</a:t>
            </a:r>
          </a:p>
        </p:txBody>
      </p:sp>
      <p:graphicFrame>
        <p:nvGraphicFramePr>
          <p:cNvPr id="4" name="IPC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503175"/>
              </p:ext>
            </p:extLst>
          </p:nvPr>
        </p:nvGraphicFramePr>
        <p:xfrm>
          <a:off x="848139" y="1690691"/>
          <a:ext cx="7341704" cy="399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59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98DA9-CE96-4091-961C-6CFC357644E8}"/>
              </a:ext>
            </a:extLst>
          </p:cNvPr>
          <p:cNvSpPr/>
          <p:nvPr/>
        </p:nvSpPr>
        <p:spPr>
          <a:xfrm>
            <a:off x="3973813" y="2932192"/>
            <a:ext cx="1751126" cy="1462252"/>
          </a:xfrm>
          <a:prstGeom prst="rect">
            <a:avLst/>
          </a:prstGeom>
          <a:solidFill>
            <a:srgbClr val="19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7F482-D7F0-41AC-8734-07E61590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51" y="451585"/>
            <a:ext cx="7886700" cy="994172"/>
          </a:xfrm>
        </p:spPr>
        <p:txBody>
          <a:bodyPr/>
          <a:lstStyle/>
          <a:p>
            <a:r>
              <a:rPr lang="es-CR" dirty="0">
                <a:latin typeface="Futura Lt BT" panose="020B0402020204020303" pitchFamily="34" charset="0"/>
              </a:rPr>
              <a:t>Resumen de colores para las regiones</a:t>
            </a:r>
            <a:endParaRPr lang="en-US" dirty="0">
              <a:latin typeface="Futura Lt BT" panose="020B04020202040203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C16423-90C0-4E5A-A31D-0B552310561C}"/>
              </a:ext>
            </a:extLst>
          </p:cNvPr>
          <p:cNvGrpSpPr/>
          <p:nvPr/>
        </p:nvGrpSpPr>
        <p:grpSpPr>
          <a:xfrm>
            <a:off x="975641" y="2570514"/>
            <a:ext cx="4554759" cy="1823930"/>
            <a:chOff x="2866641" y="2598487"/>
            <a:chExt cx="3818217" cy="19037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79E67E-3CDF-4A6E-85F1-78F6D409F6C0}"/>
                </a:ext>
              </a:extLst>
            </p:cNvPr>
            <p:cNvSpPr/>
            <p:nvPr/>
          </p:nvSpPr>
          <p:spPr>
            <a:xfrm>
              <a:off x="2866641" y="2975994"/>
              <a:ext cx="1526241" cy="1526241"/>
            </a:xfrm>
            <a:prstGeom prst="rect">
              <a:avLst/>
            </a:prstGeom>
            <a:solidFill>
              <a:srgbClr val="051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DB1F8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E28A7F-3B34-4BD6-A990-2A9FD2A5B88B}"/>
                </a:ext>
              </a:extLst>
            </p:cNvPr>
            <p:cNvSpPr/>
            <p:nvPr/>
          </p:nvSpPr>
          <p:spPr>
            <a:xfrm>
              <a:off x="5023837" y="2598487"/>
              <a:ext cx="1661021" cy="1661021"/>
            </a:xfrm>
            <a:prstGeom prst="rect">
              <a:avLst/>
            </a:prstGeom>
            <a:solidFill>
              <a:srgbClr val="051E4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3600" b="1" dirty="0">
                  <a:solidFill>
                    <a:schemeClr val="bg1"/>
                  </a:solidFill>
                  <a:latin typeface="Futura Lt BT" panose="020B0402020204020303" pitchFamily="34" charset="0"/>
                </a:rPr>
                <a:t>CARD</a:t>
              </a:r>
              <a:endParaRPr lang="en-US" sz="3600" b="1" dirty="0">
                <a:solidFill>
                  <a:schemeClr val="bg1"/>
                </a:solidFill>
                <a:latin typeface="Futura Lt BT" panose="020B0402020204020303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1982F63-6A07-49B4-B428-63021BEA62AF}"/>
              </a:ext>
            </a:extLst>
          </p:cNvPr>
          <p:cNvSpPr/>
          <p:nvPr/>
        </p:nvSpPr>
        <p:spPr>
          <a:xfrm>
            <a:off x="6434824" y="2932193"/>
            <a:ext cx="1894169" cy="1462250"/>
          </a:xfrm>
          <a:prstGeom prst="rect">
            <a:avLst/>
          </a:prstGeom>
          <a:solidFill>
            <a:srgbClr val="19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66260E6A-C441-404B-B390-45F98D2AD550}"/>
              </a:ext>
            </a:extLst>
          </p:cNvPr>
          <p:cNvSpPr/>
          <p:nvPr/>
        </p:nvSpPr>
        <p:spPr>
          <a:xfrm>
            <a:off x="6226633" y="2570515"/>
            <a:ext cx="1995699" cy="1591379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utura Lt BT" panose="020B0402020204020303" pitchFamily="34" charset="0"/>
              </a:rPr>
              <a:t>CAPARD</a:t>
            </a:r>
            <a:endParaRPr lang="en-US" sz="1350" b="1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3B5EF2B-ECC0-41F1-AF60-BBFBAF5D5810}"/>
              </a:ext>
            </a:extLst>
          </p:cNvPr>
          <p:cNvSpPr/>
          <p:nvPr/>
        </p:nvSpPr>
        <p:spPr>
          <a:xfrm>
            <a:off x="618660" y="2570515"/>
            <a:ext cx="2000141" cy="1591379"/>
          </a:xfrm>
          <a:prstGeom prst="rect">
            <a:avLst/>
          </a:prstGeom>
          <a:solidFill>
            <a:srgbClr val="92B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utura Lt BT" panose="020B0402020204020303" pitchFamily="34" charset="0"/>
              </a:rPr>
              <a:t>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53049B3-E821-46EC-84DE-1EE614A24134}"/>
              </a:ext>
            </a:extLst>
          </p:cNvPr>
          <p:cNvSpPr txBox="1"/>
          <p:nvPr/>
        </p:nvSpPr>
        <p:spPr>
          <a:xfrm>
            <a:off x="7722705" y="498198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R" sz="1350" dirty="0"/>
          </a:p>
        </p:txBody>
      </p:sp>
    </p:spTree>
    <p:extLst>
      <p:ext uri="{BB962C8B-B14F-4D97-AF65-F5344CB8AC3E}">
        <p14:creationId xmlns:p14="http://schemas.microsoft.com/office/powerpoint/2010/main" val="331933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6260A-F92E-49F8-B34B-DD77F1C7A190}"/>
              </a:ext>
            </a:extLst>
          </p:cNvPr>
          <p:cNvSpPr/>
          <p:nvPr/>
        </p:nvSpPr>
        <p:spPr>
          <a:xfrm>
            <a:off x="693941" y="3547269"/>
            <a:ext cx="1522602" cy="855677"/>
          </a:xfrm>
          <a:prstGeom prst="rect">
            <a:avLst/>
          </a:prstGeom>
          <a:solidFill>
            <a:srgbClr val="92B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063E-F317-47FD-9AB5-1B3E79DA3D8C}"/>
              </a:ext>
            </a:extLst>
          </p:cNvPr>
          <p:cNvSpPr txBox="1"/>
          <p:nvPr/>
        </p:nvSpPr>
        <p:spPr>
          <a:xfrm>
            <a:off x="2275763" y="3664511"/>
            <a:ext cx="201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2BFE8"/>
                </a:solidFill>
                <a:latin typeface="Futura Lt BT" panose="020B0402020204020303" pitchFamily="34" charset="0"/>
              </a:rPr>
              <a:t>RGB: 146, 191, 232</a:t>
            </a:r>
          </a:p>
          <a:p>
            <a:r>
              <a:rPr lang="en-US" sz="1200" dirty="0">
                <a:solidFill>
                  <a:srgbClr val="92BFE8"/>
                </a:solidFill>
                <a:latin typeface="Futura Lt BT" panose="020B0402020204020303" pitchFamily="34" charset="0"/>
              </a:rPr>
              <a:t>Hex: #92bfe8</a:t>
            </a:r>
          </a:p>
          <a:p>
            <a:r>
              <a:rPr lang="en-US" sz="1200" dirty="0">
                <a:solidFill>
                  <a:srgbClr val="92BFE8"/>
                </a:solidFill>
                <a:latin typeface="Futura Lt BT" panose="020B0402020204020303" pitchFamily="34" charset="0"/>
              </a:rPr>
              <a:t>CMYK: 37%, 18%, 0%, 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1" y="3502929"/>
            <a:ext cx="152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3819772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Futura Lt BT" panose="020B0402020204020303" pitchFamily="34" charset="0"/>
              </a:rPr>
              <a:t>Centroamérica</a:t>
            </a:r>
            <a:endParaRPr lang="en-US" sz="1200" b="1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57809"/>
            <a:ext cx="2481044" cy="5642941"/>
          </a:xfrm>
          <a:prstGeom prst="rect">
            <a:avLst/>
          </a:prstGeom>
          <a:solidFill>
            <a:srgbClr val="92B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437766" y="3414292"/>
            <a:ext cx="383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16180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6260A-F92E-49F8-B34B-DD77F1C7A190}"/>
              </a:ext>
            </a:extLst>
          </p:cNvPr>
          <p:cNvSpPr/>
          <p:nvPr/>
        </p:nvSpPr>
        <p:spPr>
          <a:xfrm>
            <a:off x="723551" y="3504847"/>
            <a:ext cx="1522602" cy="855677"/>
          </a:xfrm>
          <a:prstGeom prst="rect">
            <a:avLst/>
          </a:prstGeom>
          <a:solidFill>
            <a:srgbClr val="05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B1F8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063E-F317-47FD-9AB5-1B3E79DA3D8C}"/>
              </a:ext>
            </a:extLst>
          </p:cNvPr>
          <p:cNvSpPr txBox="1"/>
          <p:nvPr/>
        </p:nvSpPr>
        <p:spPr>
          <a:xfrm>
            <a:off x="2246153" y="3644061"/>
            <a:ext cx="223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51E41"/>
                </a:solidFill>
                <a:latin typeface="Futura Lt BT" panose="020B0402020204020303" pitchFamily="34" charset="0"/>
              </a:rPr>
              <a:t>RGB: 5, 30, 65</a:t>
            </a:r>
          </a:p>
          <a:p>
            <a:r>
              <a:rPr lang="en-US" sz="1200" dirty="0">
                <a:solidFill>
                  <a:srgbClr val="051E41"/>
                </a:solidFill>
                <a:latin typeface="Futura Lt BT" panose="020B0402020204020303" pitchFamily="34" charset="0"/>
              </a:rPr>
              <a:t>Hex: #051e41</a:t>
            </a:r>
          </a:p>
          <a:p>
            <a:r>
              <a:rPr lang="en-US" sz="1200" dirty="0">
                <a:solidFill>
                  <a:srgbClr val="051E41"/>
                </a:solidFill>
                <a:latin typeface="Futura Lt BT" panose="020B0402020204020303" pitchFamily="34" charset="0"/>
              </a:rPr>
              <a:t>CMYK: 92%, 54%, 0%, 75%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0" y="3517103"/>
            <a:ext cx="15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3811855"/>
            <a:ext cx="1642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chemeClr val="bg1"/>
                </a:solidFill>
                <a:latin typeface="Futura Lt BT" panose="020B0402020204020303" pitchFamily="34" charset="0"/>
              </a:rPr>
              <a:t>Centroamérica</a:t>
            </a:r>
            <a:r>
              <a:rPr lang="en-US" sz="1350" b="1" dirty="0">
                <a:solidFill>
                  <a:schemeClr val="bg1"/>
                </a:solidFill>
                <a:latin typeface="Futura Lt BT" panose="020B0402020204020303" pitchFamily="34" charset="0"/>
              </a:rPr>
              <a:t> y Rep. </a:t>
            </a:r>
            <a:r>
              <a:rPr lang="en-US" sz="1350" b="1" dirty="0" err="1">
                <a:solidFill>
                  <a:schemeClr val="bg1"/>
                </a:solidFill>
                <a:latin typeface="Futura Lt BT" panose="020B0402020204020303" pitchFamily="34" charset="0"/>
              </a:rPr>
              <a:t>Dominicana</a:t>
            </a:r>
            <a:endParaRPr lang="en-US" sz="1200" b="1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84313"/>
            <a:ext cx="2481044" cy="5616437"/>
          </a:xfrm>
          <a:prstGeom prst="rect">
            <a:avLst/>
          </a:prstGeom>
          <a:solidFill>
            <a:srgbClr val="051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DB1F8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437766" y="3414292"/>
            <a:ext cx="383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CARD</a:t>
            </a:r>
          </a:p>
        </p:txBody>
      </p:sp>
    </p:spTree>
    <p:extLst>
      <p:ext uri="{BB962C8B-B14F-4D97-AF65-F5344CB8AC3E}">
        <p14:creationId xmlns:p14="http://schemas.microsoft.com/office/powerpoint/2010/main" val="329198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6260A-F92E-49F8-B34B-DD77F1C7A190}"/>
              </a:ext>
            </a:extLst>
          </p:cNvPr>
          <p:cNvSpPr/>
          <p:nvPr/>
        </p:nvSpPr>
        <p:spPr>
          <a:xfrm>
            <a:off x="693941" y="3547269"/>
            <a:ext cx="1522602" cy="855677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DB1F8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063E-F317-47FD-9AB5-1B3E79DA3D8C}"/>
              </a:ext>
            </a:extLst>
          </p:cNvPr>
          <p:cNvSpPr txBox="1"/>
          <p:nvPr/>
        </p:nvSpPr>
        <p:spPr>
          <a:xfrm>
            <a:off x="2246153" y="3694666"/>
            <a:ext cx="212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6EB7"/>
                </a:solidFill>
                <a:latin typeface="Futura Lt BT" panose="020B0402020204020303" pitchFamily="34" charset="0"/>
              </a:rPr>
              <a:t>RGB: 0, 110, 183</a:t>
            </a:r>
          </a:p>
          <a:p>
            <a:r>
              <a:rPr lang="en-US" sz="1200" dirty="0">
                <a:solidFill>
                  <a:srgbClr val="006EB7"/>
                </a:solidFill>
                <a:latin typeface="Futura Lt BT" panose="020B0402020204020303" pitchFamily="34" charset="0"/>
              </a:rPr>
              <a:t>Hex: #006eb7 </a:t>
            </a:r>
          </a:p>
          <a:p>
            <a:r>
              <a:rPr lang="en-US" sz="1200" dirty="0">
                <a:solidFill>
                  <a:srgbClr val="006EB7"/>
                </a:solidFill>
                <a:latin typeface="Futura Lt BT" panose="020B0402020204020303" pitchFamily="34" charset="0"/>
              </a:rPr>
              <a:t>CMYK: 100%, 40%, 0%, 28%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693941" y="3475374"/>
            <a:ext cx="155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APARD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13820" y="3799576"/>
            <a:ext cx="169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Futura Lt BT" panose="020B0402020204020303" pitchFamily="34" charset="0"/>
              </a:rPr>
              <a:t>Centroamérica</a:t>
            </a:r>
            <a:r>
              <a:rPr lang="en-US" sz="1200" b="1" dirty="0">
                <a:solidFill>
                  <a:schemeClr val="bg1"/>
                </a:solidFill>
                <a:latin typeface="Futura Lt BT" panose="020B0402020204020303" pitchFamily="34" charset="0"/>
              </a:rPr>
              <a:t>,</a:t>
            </a:r>
          </a:p>
          <a:p>
            <a:r>
              <a:rPr lang="en-US" sz="1200" b="1" dirty="0">
                <a:solidFill>
                  <a:schemeClr val="bg1"/>
                </a:solidFill>
                <a:latin typeface="Futura Lt BT" panose="020B0402020204020303" pitchFamily="34" charset="0"/>
              </a:rPr>
              <a:t>Rep. </a:t>
            </a:r>
            <a:r>
              <a:rPr lang="en-US" sz="1200" b="1" dirty="0" err="1">
                <a:solidFill>
                  <a:schemeClr val="bg1"/>
                </a:solidFill>
                <a:latin typeface="Futura Lt BT" panose="020B0402020204020303" pitchFamily="34" charset="0"/>
              </a:rPr>
              <a:t>Dominicana</a:t>
            </a:r>
            <a:r>
              <a:rPr lang="en-US" sz="1200" b="1" dirty="0">
                <a:solidFill>
                  <a:schemeClr val="bg1"/>
                </a:solidFill>
                <a:latin typeface="Futura Lt BT" panose="020B0402020204020303" pitchFamily="34" charset="0"/>
              </a:rPr>
              <a:t> y Panamá</a:t>
            </a:r>
            <a:endParaRPr lang="en-US" sz="1050" b="1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71061"/>
            <a:ext cx="2481044" cy="5629689"/>
          </a:xfrm>
          <a:prstGeom prst="rect">
            <a:avLst/>
          </a:prstGeom>
          <a:solidFill>
            <a:srgbClr val="00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DB1F8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437766" y="3414292"/>
            <a:ext cx="383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CAPARD</a:t>
            </a:r>
          </a:p>
        </p:txBody>
      </p:sp>
    </p:spTree>
    <p:extLst>
      <p:ext uri="{BB962C8B-B14F-4D97-AF65-F5344CB8AC3E}">
        <p14:creationId xmlns:p14="http://schemas.microsoft.com/office/powerpoint/2010/main" val="169032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DAEA8-DD77-44E9-9078-E9825563B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latin typeface="Futura Lt BT" panose="020B0402020204020303" pitchFamily="34" charset="0"/>
              </a:rPr>
              <a:t>Ejemplo gráfico por regiones</a:t>
            </a:r>
          </a:p>
        </p:txBody>
      </p:sp>
      <p:graphicFrame>
        <p:nvGraphicFramePr>
          <p:cNvPr id="5" name="IPC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15682"/>
              </p:ext>
            </p:extLst>
          </p:nvPr>
        </p:nvGraphicFramePr>
        <p:xfrm>
          <a:off x="628650" y="1802297"/>
          <a:ext cx="7746724" cy="386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79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2C4EB-1DFB-4D17-9FB8-12B95F0D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¿Qué incorpora la nueva versión?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3550D-E48C-43F1-8A51-023007CF9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57300" lvl="2" indent="-571500">
              <a:buFont typeface="+mj-lt"/>
              <a:buAutoNum type="romanUcPeriod"/>
            </a:pPr>
            <a:r>
              <a:rPr lang="es-CR" sz="2800" dirty="0"/>
              <a:t>Variante C del imagotipo</a:t>
            </a:r>
          </a:p>
          <a:p>
            <a:pPr marL="1257300" lvl="2" indent="-571500">
              <a:buFont typeface="+mj-lt"/>
              <a:buAutoNum type="romanUcPeriod"/>
            </a:pPr>
            <a:r>
              <a:rPr lang="es-CR" sz="2800" dirty="0"/>
              <a:t>Fondo para reuniones virtuales</a:t>
            </a:r>
          </a:p>
          <a:p>
            <a:pPr marL="1257300" lvl="2" indent="-571500">
              <a:buFont typeface="+mj-lt"/>
              <a:buAutoNum type="romanUcPeriod"/>
            </a:pPr>
            <a:r>
              <a:rPr lang="es-CR" sz="2800" dirty="0"/>
              <a:t>Colores por país y región</a:t>
            </a:r>
          </a:p>
        </p:txBody>
      </p:sp>
    </p:spTree>
    <p:extLst>
      <p:ext uri="{BB962C8B-B14F-4D97-AF65-F5344CB8AC3E}">
        <p14:creationId xmlns:p14="http://schemas.microsoft.com/office/powerpoint/2010/main" val="3045716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740A5-7A7B-4EFC-8680-528778CA5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02" y="459005"/>
            <a:ext cx="5080855" cy="1131255"/>
          </a:xfrm>
          <a:noFill/>
        </p:spPr>
        <p:txBody>
          <a:bodyPr anchor="ctr">
            <a:normAutofit/>
          </a:bodyPr>
          <a:lstStyle/>
          <a:p>
            <a:r>
              <a:rPr lang="es-CR" dirty="0"/>
              <a:t>Gama cromática azul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E789051-7ADD-4999-936B-515D82F89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587480"/>
              </p:ext>
            </p:extLst>
          </p:nvPr>
        </p:nvGraphicFramePr>
        <p:xfrm>
          <a:off x="1501417" y="1590260"/>
          <a:ext cx="5442721" cy="4808738"/>
        </p:xfrm>
        <a:graphic>
          <a:graphicData uri="http://schemas.openxmlformats.org/drawingml/2006/table">
            <a:tbl>
              <a:tblPr/>
              <a:tblGrid>
                <a:gridCol w="568498">
                  <a:extLst>
                    <a:ext uri="{9D8B030D-6E8A-4147-A177-3AD203B41FA5}">
                      <a16:colId xmlns:a16="http://schemas.microsoft.com/office/drawing/2014/main" val="3781987186"/>
                    </a:ext>
                  </a:extLst>
                </a:gridCol>
                <a:gridCol w="2126327">
                  <a:extLst>
                    <a:ext uri="{9D8B030D-6E8A-4147-A177-3AD203B41FA5}">
                      <a16:colId xmlns:a16="http://schemas.microsoft.com/office/drawing/2014/main" val="1588598687"/>
                    </a:ext>
                  </a:extLst>
                </a:gridCol>
                <a:gridCol w="1551161">
                  <a:extLst>
                    <a:ext uri="{9D8B030D-6E8A-4147-A177-3AD203B41FA5}">
                      <a16:colId xmlns:a16="http://schemas.microsoft.com/office/drawing/2014/main" val="2463490375"/>
                    </a:ext>
                  </a:extLst>
                </a:gridCol>
                <a:gridCol w="1196735">
                  <a:extLst>
                    <a:ext uri="{9D8B030D-6E8A-4147-A177-3AD203B41FA5}">
                      <a16:colId xmlns:a16="http://schemas.microsoft.com/office/drawing/2014/main" val="422519516"/>
                    </a:ext>
                  </a:extLst>
                </a:gridCol>
              </a:tblGrid>
              <a:tr h="43715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Color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RGB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Hex</a:t>
                      </a:r>
                      <a:r>
                        <a:rPr lang="es-CR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.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566889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1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2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208,226,245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D0E2F5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714461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2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0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146,191,232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92BFE8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573754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3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A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107,169,221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6BA9DD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072076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4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8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80,141,202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508DCA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528668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5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0,110,183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006EB7 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056896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6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5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0,85,184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0055B8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201480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7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7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5,71,186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0547BA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620450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8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F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0,47,135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002F87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344512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9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4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0,20,85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001455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186780"/>
                  </a:ext>
                </a:extLst>
              </a:tr>
              <a:tr h="437158"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10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 </a:t>
                      </a:r>
                      <a:endParaRPr lang="es-CR" sz="30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15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Futura Lt BT" panose="020B0402020204020303" pitchFamily="34" charset="0"/>
                        </a:rPr>
                        <a:t>5,30,65</a:t>
                      </a:r>
                      <a:endParaRPr lang="es-CR" sz="2100" b="0" i="0" u="none" strike="noStrike" dirty="0">
                        <a:solidFill>
                          <a:schemeClr val="tx1"/>
                        </a:solidFill>
                        <a:effectLst/>
                        <a:latin typeface="Futura Lt BT" panose="020B0402020204020303" pitchFamily="34" charset="0"/>
                      </a:endParaRP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Futura Lt BT" panose="020B0402020204020303" pitchFamily="34" charset="0"/>
                        </a:rPr>
                        <a:t>051E41</a:t>
                      </a:r>
                    </a:p>
                  </a:txBody>
                  <a:tcPr marL="15794" marR="15794" marT="157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8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175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077FB-ACE4-435A-B0E0-63CEC6ED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>
                <a:latin typeface="Futura Lt BT" panose="020B0402020204020303" pitchFamily="34" charset="0"/>
              </a:rPr>
              <a:t>Ejemplo uso gama cromática azul</a:t>
            </a:r>
          </a:p>
        </p:txBody>
      </p:sp>
      <p:graphicFrame>
        <p:nvGraphicFramePr>
          <p:cNvPr id="4" name="5 Gráfico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170131"/>
              </p:ext>
            </p:extLst>
          </p:nvPr>
        </p:nvGraphicFramePr>
        <p:xfrm>
          <a:off x="835404" y="1977731"/>
          <a:ext cx="7248422" cy="431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916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EDCB9-272B-4A4F-B552-2533D264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0614B-FC16-4BF5-9DA8-E20A82C3A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 algn="ctr">
              <a:buNone/>
            </a:pPr>
            <a:r>
              <a:rPr lang="es-CR" dirty="0"/>
              <a:t>Muchas 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91717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EFE4D-B719-4DF8-99A8-0A3DC2F34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I. Variante C imagotipo</a:t>
            </a:r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C46C06E8-574D-45B1-9B96-88760034A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92" y="4494539"/>
            <a:ext cx="4630269" cy="1189200"/>
          </a:xfr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699579B3-87FB-4AE6-A0E5-5DA2255E0B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58" y="2331004"/>
            <a:ext cx="4798503" cy="132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1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31C5E-EA6A-4389-ACD4-511BBBAC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II. Fondo para reuniones virtuales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032FB9-3616-47BE-88CA-8F3C46CD6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841" y="1536752"/>
            <a:ext cx="4019682" cy="45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0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5DD2D-C2BC-4187-B316-67276411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III. Colores por país y región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9C8FF5-23C6-49DF-A7D3-CE3343D14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0859"/>
            <a:ext cx="7886700" cy="3589114"/>
          </a:xfrm>
        </p:spPr>
        <p:txBody>
          <a:bodyPr>
            <a:normAutofit/>
          </a:bodyPr>
          <a:lstStyle/>
          <a:p>
            <a:r>
              <a:rPr lang="es-CR" sz="2800" dirty="0"/>
              <a:t>Es una paleta de colores que asigna un color específico a cada país de la región para dar uniformidad a los informes de la SECMCA.</a:t>
            </a:r>
          </a:p>
          <a:p>
            <a:r>
              <a:rPr lang="es-CR" sz="2800" dirty="0"/>
              <a:t>El color asignado a cada país está inspirado, en la mayoría de los casos, en los símbolos patrios.</a:t>
            </a:r>
          </a:p>
          <a:p>
            <a:r>
              <a:rPr lang="es-CR" sz="2800" dirty="0"/>
              <a:t>Se asigna un color específico para cada región (CA, CARD y CAPARD), todos derivados del azul institucional.</a:t>
            </a:r>
          </a:p>
        </p:txBody>
      </p:sp>
    </p:spTree>
    <p:extLst>
      <p:ext uri="{BB962C8B-B14F-4D97-AF65-F5344CB8AC3E}">
        <p14:creationId xmlns:p14="http://schemas.microsoft.com/office/powerpoint/2010/main" val="323408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0687F-CD35-4B94-84BC-19ECED07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>
                <a:latin typeface="Futura Lt BT" panose="020B0402020204020303" pitchFamily="34" charset="0"/>
              </a:rPr>
              <a:t>Resumen colores por país</a:t>
            </a:r>
            <a:br>
              <a:rPr lang="en-US" dirty="0">
                <a:latin typeface="Futura Lt BT" panose="020B0402020204020303" pitchFamily="34" charset="0"/>
              </a:rPr>
            </a:br>
            <a:endParaRPr lang="es-C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C1B5E4-CF03-4BFC-A66B-86F9FE6B7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088180"/>
              </p:ext>
            </p:extLst>
          </p:nvPr>
        </p:nvGraphicFramePr>
        <p:xfrm>
          <a:off x="2057400" y="1870034"/>
          <a:ext cx="4497456" cy="3311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8728">
                  <a:extLst>
                    <a:ext uri="{9D8B030D-6E8A-4147-A177-3AD203B41FA5}">
                      <a16:colId xmlns:a16="http://schemas.microsoft.com/office/drawing/2014/main" val="2467599228"/>
                    </a:ext>
                  </a:extLst>
                </a:gridCol>
                <a:gridCol w="2248728">
                  <a:extLst>
                    <a:ext uri="{9D8B030D-6E8A-4147-A177-3AD203B41FA5}">
                      <a16:colId xmlns:a16="http://schemas.microsoft.com/office/drawing/2014/main" val="853724176"/>
                    </a:ext>
                  </a:extLst>
                </a:gridCol>
              </a:tblGrid>
              <a:tr h="416597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Primario</a:t>
                      </a:r>
                      <a:endParaRPr lang="en-US" sz="2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utura Md BT" panose="020B06020202040203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Complementario</a:t>
                      </a:r>
                      <a:endParaRPr lang="en-US" sz="21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Futura Md BT" panose="020B06020202040203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295316"/>
                  </a:ext>
                </a:extLst>
              </a:tr>
              <a:tr h="41659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chemeClr val="bg1"/>
                          </a:solidFill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CR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5D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CR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6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98402"/>
                  </a:ext>
                </a:extLst>
              </a:tr>
              <a:tr h="416597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chemeClr val="bg1"/>
                          </a:solidFill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SV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97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>
                          <a:solidFill>
                            <a:schemeClr val="tx1"/>
                          </a:solidFill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SV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1240"/>
                  </a:ext>
                </a:extLst>
              </a:tr>
              <a:tr h="416597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Futura Md BT" panose="020B0602020204020303" pitchFamily="34" charset="0"/>
                        </a:rPr>
                        <a:t>GT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8C0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Futura Md BT" panose="020B0602020204020303" pitchFamily="34" charset="0"/>
                        </a:rPr>
                        <a:t>GT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9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15240"/>
                  </a:ext>
                </a:extLst>
              </a:tr>
              <a:tr h="418912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Futura Md BT" panose="020B0602020204020303" pitchFamily="34" charset="0"/>
                        </a:rPr>
                        <a:t>HN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8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Futura Md BT" panose="020B0602020204020303" pitchFamily="34" charset="0"/>
                        </a:rPr>
                        <a:t>HN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A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32780"/>
                  </a:ext>
                </a:extLst>
              </a:tr>
              <a:tr h="418912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Futura Md BT" panose="020B0602020204020303" pitchFamily="34" charset="0"/>
                        </a:rPr>
                        <a:t>NI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48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Futura Md BT" panose="020B0602020204020303" pitchFamily="34" charset="0"/>
                        </a:rPr>
                        <a:t>NI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557356"/>
                  </a:ext>
                </a:extLst>
              </a:tr>
              <a:tr h="418912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Futura Md BT" panose="020B0602020204020303" pitchFamily="34" charset="0"/>
                        </a:rPr>
                        <a:t>DO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54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Futura Md BT" panose="020B0602020204020303" pitchFamily="34" charset="0"/>
                        </a:rPr>
                        <a:t>DO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24553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bg1"/>
                          </a:solidFill>
                          <a:latin typeface="Futura Md BT" panose="020B0602020204020303" pitchFamily="34" charset="0"/>
                        </a:rPr>
                        <a:t>PA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1F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Futura Md BT" panose="020B0602020204020303" pitchFamily="34" charset="0"/>
                        </a:rPr>
                        <a:t>PA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50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24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81D31603-2C5B-49E9-B737-1871E77B132E}"/>
              </a:ext>
            </a:extLst>
          </p:cNvPr>
          <p:cNvSpPr/>
          <p:nvPr/>
        </p:nvSpPr>
        <p:spPr>
          <a:xfrm>
            <a:off x="693941" y="3587343"/>
            <a:ext cx="1522602" cy="855677"/>
          </a:xfrm>
          <a:prstGeom prst="rect">
            <a:avLst/>
          </a:prstGeom>
          <a:solidFill>
            <a:srgbClr val="AC5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24FB6-37E3-449C-B452-38D01A865581}"/>
              </a:ext>
            </a:extLst>
          </p:cNvPr>
          <p:cNvSpPr/>
          <p:nvPr/>
        </p:nvSpPr>
        <p:spPr>
          <a:xfrm>
            <a:off x="693941" y="4517655"/>
            <a:ext cx="1522602" cy="855677"/>
          </a:xfrm>
          <a:prstGeom prst="rect">
            <a:avLst/>
          </a:prstGeom>
          <a:solidFill>
            <a:srgbClr val="D46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FD78-897F-449A-9C13-B3D29FF80511}"/>
              </a:ext>
            </a:extLst>
          </p:cNvPr>
          <p:cNvSpPr txBox="1"/>
          <p:nvPr/>
        </p:nvSpPr>
        <p:spPr>
          <a:xfrm>
            <a:off x="2348086" y="4443019"/>
            <a:ext cx="248104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D468F2"/>
                </a:solidFill>
                <a:latin typeface="Futura Md BT" panose="020B0602020204020303" pitchFamily="34" charset="0"/>
              </a:rPr>
              <a:t>Claro</a:t>
            </a:r>
          </a:p>
          <a:p>
            <a:r>
              <a:rPr lang="en-US" sz="1200" dirty="0">
                <a:solidFill>
                  <a:srgbClr val="D468F2"/>
                </a:solidFill>
                <a:latin typeface="Futura Lt BT" panose="020B0402020204020303" pitchFamily="34" charset="0"/>
              </a:rPr>
              <a:t>RGB: 212, 104, 242</a:t>
            </a:r>
          </a:p>
          <a:p>
            <a:r>
              <a:rPr lang="en-US" sz="1200" dirty="0">
                <a:solidFill>
                  <a:srgbClr val="D468F2"/>
                </a:solidFill>
                <a:latin typeface="Futura Lt BT" panose="020B0402020204020303" pitchFamily="34" charset="0"/>
              </a:rPr>
              <a:t>Hex: #d468f2</a:t>
            </a:r>
          </a:p>
          <a:p>
            <a:r>
              <a:rPr lang="en-US" sz="1200" dirty="0">
                <a:solidFill>
                  <a:srgbClr val="D468F2"/>
                </a:solidFill>
                <a:latin typeface="Futura Lt BT" panose="020B0402020204020303" pitchFamily="34" charset="0"/>
              </a:rPr>
              <a:t>CMYK: 33%, 64%, 0%, 0%</a:t>
            </a:r>
          </a:p>
          <a:p>
            <a:endParaRPr lang="en-US" sz="1200" dirty="0">
              <a:solidFill>
                <a:srgbClr val="FF7D4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1" y="3603597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330C-75E6-4498-8E4B-57E8DD8151A0}"/>
              </a:ext>
            </a:extLst>
          </p:cNvPr>
          <p:cNvSpPr txBox="1"/>
          <p:nvPr/>
        </p:nvSpPr>
        <p:spPr>
          <a:xfrm>
            <a:off x="723551" y="4566003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utura Md BT" panose="020B0602020204020303" pitchFamily="34" charset="0"/>
              </a:rPr>
              <a:t>CR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4083525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D468F2"/>
                </a:solidFill>
                <a:latin typeface="Futura Lt BT" panose="020B0402020204020303" pitchFamily="34" charset="0"/>
              </a:rPr>
              <a:t>Costa Rica</a:t>
            </a:r>
            <a:endParaRPr lang="en-US" sz="1050" dirty="0">
              <a:solidFill>
                <a:srgbClr val="D468F2"/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CDA3E-FE88-4EA8-87CB-254B3F204673}"/>
              </a:ext>
            </a:extLst>
          </p:cNvPr>
          <p:cNvSpPr txBox="1"/>
          <p:nvPr/>
        </p:nvSpPr>
        <p:spPr>
          <a:xfrm>
            <a:off x="723551" y="5056989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AC5DBF"/>
                </a:solidFill>
                <a:latin typeface="Futura Lt BT" panose="020B0402020204020303" pitchFamily="34" charset="0"/>
              </a:rPr>
              <a:t>Costa Rica</a:t>
            </a:r>
            <a:endParaRPr lang="en-US" sz="1050" dirty="0">
              <a:solidFill>
                <a:srgbClr val="AC5DBF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77505"/>
            <a:ext cx="2481044" cy="5623245"/>
          </a:xfrm>
          <a:prstGeom prst="rect">
            <a:avLst/>
          </a:prstGeom>
          <a:solidFill>
            <a:srgbClr val="AC5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437765" y="3478946"/>
            <a:ext cx="3831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Costa Rica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06CE0-D18E-4BF8-9987-A23E24942034}"/>
              </a:ext>
            </a:extLst>
          </p:cNvPr>
          <p:cNvSpPr txBox="1"/>
          <p:nvPr/>
        </p:nvSpPr>
        <p:spPr>
          <a:xfrm>
            <a:off x="7324650" y="1973679"/>
            <a:ext cx="16947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utura Lt BT" panose="020B0402020204020303" pitchFamily="34" charset="0"/>
              </a:rPr>
              <a:t>Guaria Morada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6409AA8F-D1B3-463C-90EC-61488419801E}"/>
              </a:ext>
            </a:extLst>
          </p:cNvPr>
          <p:cNvSpPr txBox="1"/>
          <p:nvPr/>
        </p:nvSpPr>
        <p:spPr>
          <a:xfrm>
            <a:off x="2284196" y="3540048"/>
            <a:ext cx="254493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AC5DBF"/>
                </a:solidFill>
                <a:latin typeface="Futura Md BT" panose="020B0602020204020303" pitchFamily="34" charset="0"/>
              </a:rPr>
              <a:t>Oscuro</a:t>
            </a:r>
          </a:p>
          <a:p>
            <a:r>
              <a:rPr lang="it-IT" sz="1200" dirty="0">
                <a:solidFill>
                  <a:srgbClr val="AC5DBF"/>
                </a:solidFill>
                <a:latin typeface="Futura Lt BT" panose="020B0402020204020303" pitchFamily="34" charset="0"/>
              </a:rPr>
              <a:t>RGB: 172, 93, 191</a:t>
            </a:r>
          </a:p>
          <a:p>
            <a:r>
              <a:rPr lang="it-IT" sz="1200" dirty="0">
                <a:solidFill>
                  <a:srgbClr val="AC5DBF"/>
                </a:solidFill>
                <a:latin typeface="Futura Lt BT" panose="020B0402020204020303" pitchFamily="34" charset="0"/>
              </a:rPr>
              <a:t>Hex: #ac5dbf</a:t>
            </a:r>
          </a:p>
          <a:p>
            <a:r>
              <a:rPr lang="it-IT" sz="1200" dirty="0">
                <a:solidFill>
                  <a:srgbClr val="AC5DBF"/>
                </a:solidFill>
                <a:latin typeface="Futura Lt BT" panose="020B0402020204020303" pitchFamily="34" charset="0"/>
              </a:rPr>
              <a:t>CMYK: 10%, 51%, 0%, 25%</a:t>
            </a:r>
            <a:endParaRPr lang="en-US" sz="1200" dirty="0">
              <a:solidFill>
                <a:srgbClr val="AC5DBF"/>
              </a:solidFill>
              <a:latin typeface="Futura Lt BT" panose="020B0402020204020303" pitchFamily="34" charset="0"/>
            </a:endParaRPr>
          </a:p>
        </p:txBody>
      </p:sp>
      <p:pic>
        <p:nvPicPr>
          <p:cNvPr id="17" name="Imagen 16" descr="Planta con flores moradas&#10;&#10;Descripción generada automáticamente">
            <a:extLst>
              <a:ext uri="{FF2B5EF4-FFF2-40B4-BE49-F238E27FC236}">
                <a16:creationId xmlns:a16="http://schemas.microsoft.com/office/drawing/2014/main" id="{6E602CE4-0B4B-4711-BFA4-8CEB5B1D9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0" y="525628"/>
            <a:ext cx="2240582" cy="14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0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6260A-F92E-49F8-B34B-DD77F1C7A190}"/>
              </a:ext>
            </a:extLst>
          </p:cNvPr>
          <p:cNvSpPr/>
          <p:nvPr/>
        </p:nvSpPr>
        <p:spPr>
          <a:xfrm>
            <a:off x="693941" y="3547269"/>
            <a:ext cx="1522602" cy="855677"/>
          </a:xfrm>
          <a:prstGeom prst="rect">
            <a:avLst/>
          </a:prstGeom>
          <a:solidFill>
            <a:srgbClr val="05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24FB6-37E3-449C-B452-38D01A865581}"/>
              </a:ext>
            </a:extLst>
          </p:cNvPr>
          <p:cNvSpPr/>
          <p:nvPr/>
        </p:nvSpPr>
        <p:spPr>
          <a:xfrm>
            <a:off x="693941" y="4517655"/>
            <a:ext cx="1522602" cy="855677"/>
          </a:xfrm>
          <a:prstGeom prst="rect">
            <a:avLst/>
          </a:prstGeom>
          <a:solidFill>
            <a:srgbClr val="35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063E-F317-47FD-9AB5-1B3E79DA3D8C}"/>
              </a:ext>
            </a:extLst>
          </p:cNvPr>
          <p:cNvSpPr txBox="1"/>
          <p:nvPr/>
        </p:nvSpPr>
        <p:spPr>
          <a:xfrm>
            <a:off x="2284196" y="3460459"/>
            <a:ext cx="2474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59696"/>
                </a:solidFill>
                <a:latin typeface="Futura Md BT" panose="020B0602020204020303" pitchFamily="34" charset="0"/>
              </a:rPr>
              <a:t>Oscuro</a:t>
            </a:r>
            <a:endParaRPr lang="en-US" sz="2400" b="1" dirty="0">
              <a:solidFill>
                <a:srgbClr val="059696"/>
              </a:solidFill>
              <a:latin typeface="Futura Md BT" panose="020B0602020204020303" pitchFamily="34" charset="0"/>
            </a:endParaRPr>
          </a:p>
          <a:p>
            <a:r>
              <a:rPr lang="en-US" sz="1350" dirty="0">
                <a:solidFill>
                  <a:srgbClr val="059696"/>
                </a:solidFill>
                <a:latin typeface="Futura Lt BT" panose="020B0402020204020303" pitchFamily="34" charset="0"/>
              </a:rPr>
              <a:t>RGB: 5, 150, 150</a:t>
            </a:r>
          </a:p>
          <a:p>
            <a:r>
              <a:rPr lang="en-US" sz="1350" dirty="0">
                <a:solidFill>
                  <a:srgbClr val="059696"/>
                </a:solidFill>
                <a:latin typeface="Futura Lt BT" panose="020B0402020204020303" pitchFamily="34" charset="0"/>
              </a:rPr>
              <a:t>Hex: #059696</a:t>
            </a:r>
          </a:p>
          <a:p>
            <a:r>
              <a:rPr lang="en-US" sz="1200" dirty="0">
                <a:solidFill>
                  <a:srgbClr val="059696"/>
                </a:solidFill>
                <a:latin typeface="Futura Lt BT" panose="020B0402020204020303" pitchFamily="34" charset="0"/>
              </a:rPr>
              <a:t>CMYK: 82%, 21%, 43%, 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FD78-897F-449A-9C13-B3D29FF80511}"/>
              </a:ext>
            </a:extLst>
          </p:cNvPr>
          <p:cNvSpPr txBox="1"/>
          <p:nvPr/>
        </p:nvSpPr>
        <p:spPr>
          <a:xfrm>
            <a:off x="2284196" y="4443020"/>
            <a:ext cx="2665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35D3D3"/>
                </a:solidFill>
                <a:latin typeface="Futura Md BT" panose="020B0602020204020303" pitchFamily="34" charset="0"/>
              </a:rPr>
              <a:t>Claro</a:t>
            </a:r>
            <a:endParaRPr lang="en-US" sz="2400" b="1" dirty="0">
              <a:solidFill>
                <a:srgbClr val="35D3D3"/>
              </a:solidFill>
              <a:latin typeface="Futura Md BT" panose="020B0602020204020303" pitchFamily="34" charset="0"/>
            </a:endParaRPr>
          </a:p>
          <a:p>
            <a:r>
              <a:rPr lang="en-US" sz="1350" dirty="0">
                <a:solidFill>
                  <a:srgbClr val="35D3D3"/>
                </a:solidFill>
                <a:latin typeface="Futura Lt BT" panose="020B0402020204020303" pitchFamily="34" charset="0"/>
              </a:rPr>
              <a:t>RGB:53, 211, 211</a:t>
            </a:r>
          </a:p>
          <a:p>
            <a:r>
              <a:rPr lang="en-US" sz="1350" dirty="0">
                <a:solidFill>
                  <a:srgbClr val="35D3D3"/>
                </a:solidFill>
                <a:latin typeface="Futura Lt BT" panose="020B0402020204020303" pitchFamily="34" charset="0"/>
              </a:rPr>
              <a:t>Hex: #35d3d3</a:t>
            </a:r>
          </a:p>
          <a:p>
            <a:r>
              <a:rPr lang="en-US" sz="1200" dirty="0">
                <a:solidFill>
                  <a:srgbClr val="35D3D3"/>
                </a:solidFill>
                <a:latin typeface="Futura Lt BT" panose="020B0402020204020303" pitchFamily="34" charset="0"/>
              </a:rPr>
              <a:t>CMYK: 62%, 0%, 25%, 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1" y="3603597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SV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330C-75E6-4498-8E4B-57E8DD8151A0}"/>
              </a:ext>
            </a:extLst>
          </p:cNvPr>
          <p:cNvSpPr txBox="1"/>
          <p:nvPr/>
        </p:nvSpPr>
        <p:spPr>
          <a:xfrm>
            <a:off x="723551" y="4566003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utura Md BT" panose="020B0602020204020303" pitchFamily="34" charset="0"/>
              </a:rPr>
              <a:t>SV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4083525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5D3D3"/>
                </a:solidFill>
                <a:latin typeface="Futura Lt BT" panose="020B0402020204020303" pitchFamily="34" charset="0"/>
              </a:rPr>
              <a:t>El Salvador</a:t>
            </a:r>
            <a:endParaRPr lang="en-US" sz="1050" dirty="0">
              <a:solidFill>
                <a:srgbClr val="35D3D3"/>
              </a:solidFill>
              <a:latin typeface="Futura Lt BT" panose="020B04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CDA3E-FE88-4EA8-87CB-254B3F204673}"/>
              </a:ext>
            </a:extLst>
          </p:cNvPr>
          <p:cNvSpPr txBox="1"/>
          <p:nvPr/>
        </p:nvSpPr>
        <p:spPr>
          <a:xfrm>
            <a:off x="723551" y="5056989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59696"/>
                </a:solidFill>
                <a:latin typeface="Futura Lt BT" panose="020B0402020204020303" pitchFamily="34" charset="0"/>
              </a:rPr>
              <a:t>El Salvador</a:t>
            </a:r>
            <a:endParaRPr lang="en-US" sz="1050" dirty="0">
              <a:solidFill>
                <a:srgbClr val="059696"/>
              </a:solidFill>
              <a:latin typeface="Futura Lt BT" panose="020B0402020204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69116"/>
            <a:ext cx="2481044" cy="5631634"/>
          </a:xfrm>
          <a:prstGeom prst="rect">
            <a:avLst/>
          </a:prstGeom>
          <a:solidFill>
            <a:srgbClr val="05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219103" y="2998794"/>
            <a:ext cx="3831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El Salvador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06CE0-D18E-4BF8-9987-A23E24942034}"/>
              </a:ext>
            </a:extLst>
          </p:cNvPr>
          <p:cNvSpPr txBox="1"/>
          <p:nvPr/>
        </p:nvSpPr>
        <p:spPr>
          <a:xfrm>
            <a:off x="7507511" y="1979971"/>
            <a:ext cx="11388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>
                <a:solidFill>
                  <a:schemeClr val="bg1"/>
                </a:solidFill>
                <a:latin typeface="Futura Lt BT" panose="020B0402020204020303" pitchFamily="34" charset="0"/>
              </a:rPr>
              <a:t>Torogoz</a:t>
            </a:r>
            <a:endParaRPr lang="en-US" sz="135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pic>
        <p:nvPicPr>
          <p:cNvPr id="15" name="Imagen 14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B6EDD85C-8886-4EE0-881C-142111940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10" y="489053"/>
            <a:ext cx="2240392" cy="14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6260A-F92E-49F8-B34B-DD77F1C7A190}"/>
              </a:ext>
            </a:extLst>
          </p:cNvPr>
          <p:cNvSpPr/>
          <p:nvPr/>
        </p:nvSpPr>
        <p:spPr>
          <a:xfrm>
            <a:off x="693941" y="3547269"/>
            <a:ext cx="1522602" cy="855677"/>
          </a:xfrm>
          <a:prstGeom prst="rect">
            <a:avLst/>
          </a:prstGeom>
          <a:solidFill>
            <a:srgbClr val="078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24FB6-37E3-449C-B452-38D01A865581}"/>
              </a:ext>
            </a:extLst>
          </p:cNvPr>
          <p:cNvSpPr/>
          <p:nvPr/>
        </p:nvSpPr>
        <p:spPr>
          <a:xfrm>
            <a:off x="693941" y="4517655"/>
            <a:ext cx="1522602" cy="855677"/>
          </a:xfrm>
          <a:prstGeom prst="rect">
            <a:avLst/>
          </a:prstGeom>
          <a:solidFill>
            <a:srgbClr val="4FC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0063E-F317-47FD-9AB5-1B3E79DA3D8C}"/>
              </a:ext>
            </a:extLst>
          </p:cNvPr>
          <p:cNvSpPr txBox="1"/>
          <p:nvPr/>
        </p:nvSpPr>
        <p:spPr>
          <a:xfrm>
            <a:off x="2284196" y="3460459"/>
            <a:ext cx="2481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78C07"/>
                </a:solidFill>
                <a:latin typeface="Futura Md BT" panose="020B0602020204020303" pitchFamily="34" charset="0"/>
              </a:rPr>
              <a:t>Oscuro</a:t>
            </a:r>
            <a:endParaRPr lang="en-US" sz="2400" b="1" dirty="0">
              <a:solidFill>
                <a:srgbClr val="078C07"/>
              </a:solidFill>
              <a:latin typeface="Futura Md BT" panose="020B0602020204020303" pitchFamily="34" charset="0"/>
            </a:endParaRPr>
          </a:p>
          <a:p>
            <a:r>
              <a:rPr lang="en-US" sz="1350" dirty="0">
                <a:solidFill>
                  <a:srgbClr val="078C07"/>
                </a:solidFill>
                <a:latin typeface="Franklin Gothic Book" panose="020B0503020102020204" pitchFamily="34" charset="0"/>
              </a:rPr>
              <a:t>RGB: 7, 140, 7</a:t>
            </a:r>
          </a:p>
          <a:p>
            <a:r>
              <a:rPr lang="en-US" sz="1350" dirty="0">
                <a:solidFill>
                  <a:srgbClr val="078C07"/>
                </a:solidFill>
                <a:latin typeface="Franklin Gothic Book" panose="020B0503020102020204" pitchFamily="34" charset="0"/>
              </a:rPr>
              <a:t>Hex: #078c07</a:t>
            </a:r>
          </a:p>
          <a:p>
            <a:r>
              <a:rPr lang="en-US" sz="1200" dirty="0">
                <a:solidFill>
                  <a:srgbClr val="078C07"/>
                </a:solidFill>
                <a:latin typeface="Franklin Gothic Book" panose="020B0503020102020204" pitchFamily="34" charset="0"/>
              </a:rPr>
              <a:t>CMYK: 86%, 19%, 100%, 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6FD78-897F-449A-9C13-B3D29FF80511}"/>
              </a:ext>
            </a:extLst>
          </p:cNvPr>
          <p:cNvSpPr txBox="1"/>
          <p:nvPr/>
        </p:nvSpPr>
        <p:spPr>
          <a:xfrm>
            <a:off x="2284196" y="4443020"/>
            <a:ext cx="2287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4FC94F"/>
                </a:solidFill>
                <a:latin typeface="Futura Md BT" panose="020B0602020204020303" pitchFamily="34" charset="0"/>
              </a:rPr>
              <a:t>Claro</a:t>
            </a:r>
            <a:endParaRPr lang="en-US" sz="2400" b="1" dirty="0">
              <a:solidFill>
                <a:srgbClr val="4FC94F"/>
              </a:solidFill>
              <a:latin typeface="Futura Md BT" panose="020B0602020204020303" pitchFamily="34" charset="0"/>
            </a:endParaRPr>
          </a:p>
          <a:p>
            <a:r>
              <a:rPr lang="en-US" sz="1350" dirty="0">
                <a:solidFill>
                  <a:srgbClr val="4FC94F"/>
                </a:solidFill>
                <a:latin typeface="Franklin Gothic Book" panose="020B0503020102020204" pitchFamily="34" charset="0"/>
              </a:rPr>
              <a:t>RGB:79, 201, 79</a:t>
            </a:r>
          </a:p>
          <a:p>
            <a:r>
              <a:rPr lang="en-US" sz="1350" dirty="0">
                <a:solidFill>
                  <a:srgbClr val="4FC94F"/>
                </a:solidFill>
                <a:latin typeface="Franklin Gothic Book" panose="020B0503020102020204" pitchFamily="34" charset="0"/>
              </a:rPr>
              <a:t>Hex: #4fc94f</a:t>
            </a:r>
          </a:p>
          <a:p>
            <a:r>
              <a:rPr lang="en-US" sz="1200" dirty="0">
                <a:solidFill>
                  <a:srgbClr val="4FC94F"/>
                </a:solidFill>
                <a:latin typeface="Franklin Gothic Book" panose="020B0503020102020204" pitchFamily="34" charset="0"/>
              </a:rPr>
              <a:t>CMYK: 65%, 0%, 93%, 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40FFDC-A29F-4B3D-99D0-1FAA73888FA7}"/>
              </a:ext>
            </a:extLst>
          </p:cNvPr>
          <p:cNvSpPr txBox="1"/>
          <p:nvPr/>
        </p:nvSpPr>
        <p:spPr>
          <a:xfrm>
            <a:off x="723551" y="3603597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Md BT" panose="020B0602020204020303" pitchFamily="34" charset="0"/>
              </a:rPr>
              <a:t>GT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330C-75E6-4498-8E4B-57E8DD8151A0}"/>
              </a:ext>
            </a:extLst>
          </p:cNvPr>
          <p:cNvSpPr txBox="1"/>
          <p:nvPr/>
        </p:nvSpPr>
        <p:spPr>
          <a:xfrm>
            <a:off x="723551" y="4566003"/>
            <a:ext cx="98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utura Md BT" panose="020B0602020204020303" pitchFamily="34" charset="0"/>
              </a:rPr>
              <a:t>GT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CC5EB-BCFA-4C88-8737-D50BDB66C969}"/>
              </a:ext>
            </a:extLst>
          </p:cNvPr>
          <p:cNvSpPr txBox="1"/>
          <p:nvPr/>
        </p:nvSpPr>
        <p:spPr>
          <a:xfrm>
            <a:off x="723552" y="4083525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FC94F"/>
                </a:solidFill>
                <a:latin typeface="Franklin Gothic Book" panose="020B0503020102020204" pitchFamily="34" charset="0"/>
              </a:rPr>
              <a:t>Guatemala</a:t>
            </a:r>
            <a:endParaRPr lang="en-US" sz="1050" dirty="0">
              <a:solidFill>
                <a:srgbClr val="4FC94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CDA3E-FE88-4EA8-87CB-254B3F204673}"/>
              </a:ext>
            </a:extLst>
          </p:cNvPr>
          <p:cNvSpPr txBox="1"/>
          <p:nvPr/>
        </p:nvSpPr>
        <p:spPr>
          <a:xfrm>
            <a:off x="723551" y="5056989"/>
            <a:ext cx="1387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78C07"/>
                </a:solidFill>
                <a:latin typeface="Franklin Gothic Book" panose="020B0503020102020204" pitchFamily="34" charset="0"/>
              </a:rPr>
              <a:t>Guatemala</a:t>
            </a:r>
            <a:endParaRPr lang="en-US" sz="1050" dirty="0">
              <a:solidFill>
                <a:srgbClr val="078C0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D6156-43C6-4E0A-AA94-DFCEC586E477}"/>
              </a:ext>
            </a:extLst>
          </p:cNvPr>
          <p:cNvSpPr/>
          <p:nvPr/>
        </p:nvSpPr>
        <p:spPr>
          <a:xfrm>
            <a:off x="6662956" y="385894"/>
            <a:ext cx="2481044" cy="5614856"/>
          </a:xfrm>
          <a:prstGeom prst="rect">
            <a:avLst/>
          </a:prstGeom>
          <a:solidFill>
            <a:srgbClr val="078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7EAC8-6C49-4F08-A181-09EED39611EA}"/>
              </a:ext>
            </a:extLst>
          </p:cNvPr>
          <p:cNvSpPr txBox="1"/>
          <p:nvPr/>
        </p:nvSpPr>
        <p:spPr>
          <a:xfrm rot="16200000">
            <a:off x="6283896" y="3419446"/>
            <a:ext cx="413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Futura Md BT" panose="020B0602020204020303" pitchFamily="34" charset="0"/>
              </a:rPr>
              <a:t>Guatemala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06CE0-D18E-4BF8-9987-A23E24942034}"/>
              </a:ext>
            </a:extLst>
          </p:cNvPr>
          <p:cNvSpPr txBox="1"/>
          <p:nvPr/>
        </p:nvSpPr>
        <p:spPr>
          <a:xfrm>
            <a:off x="8075452" y="1078220"/>
            <a:ext cx="11388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Futura Lt BT" panose="020B0402020204020303" pitchFamily="34" charset="0"/>
              </a:rPr>
              <a:t>Quetzal</a:t>
            </a:r>
          </a:p>
        </p:txBody>
      </p:sp>
      <p:pic>
        <p:nvPicPr>
          <p:cNvPr id="14" name="Imagen 13" descr="Un pájaro sobre una rama&#10;&#10;Descripción generada automáticamente">
            <a:extLst>
              <a:ext uri="{FF2B5EF4-FFF2-40B4-BE49-F238E27FC236}">
                <a16:creationId xmlns:a16="http://schemas.microsoft.com/office/drawing/2014/main" id="{D85FCE75-D061-45B7-A81D-F653C5CD5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98" y="385894"/>
            <a:ext cx="1401427" cy="21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37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7994</TotalTime>
  <Words>674</Words>
  <Application>Microsoft Office PowerPoint</Application>
  <PresentationFormat>Carta (216 x 279 mm)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Franklin Gothic Book</vt:lpstr>
      <vt:lpstr>Futura Lt BT</vt:lpstr>
      <vt:lpstr>Futura Md BT</vt:lpstr>
      <vt:lpstr>Tema de Office</vt:lpstr>
      <vt:lpstr>PROPUESTA MANUAL DE IDENTIDAD VISUAL  versión 1</vt:lpstr>
      <vt:lpstr>¿Qué incorpora la nueva versión?</vt:lpstr>
      <vt:lpstr>I. Variante C imagotipo</vt:lpstr>
      <vt:lpstr>II. Fondo para reuniones virtuales</vt:lpstr>
      <vt:lpstr>III. Colores por país y región</vt:lpstr>
      <vt:lpstr>Resumen colores por país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gráfico países</vt:lpstr>
      <vt:lpstr>Resumen de colores para las regiones</vt:lpstr>
      <vt:lpstr>Presentación de PowerPoint</vt:lpstr>
      <vt:lpstr>Presentación de PowerPoint</vt:lpstr>
      <vt:lpstr>Presentación de PowerPoint</vt:lpstr>
      <vt:lpstr>Ejemplo gráfico por regiones</vt:lpstr>
      <vt:lpstr>Gama cromática azul</vt:lpstr>
      <vt:lpstr>Ejemplo uso gama cromática azul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Mejía Vindell, María José</dc:creator>
  <cp:lastModifiedBy>Sandra Hernandez</cp:lastModifiedBy>
  <cp:revision>32</cp:revision>
  <dcterms:created xsi:type="dcterms:W3CDTF">2018-12-12T16:01:03Z</dcterms:created>
  <dcterms:modified xsi:type="dcterms:W3CDTF">2021-06-23T21:15:11Z</dcterms:modified>
</cp:coreProperties>
</file>