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6"/>
  </p:notesMasterIdLst>
  <p:sldIdLst>
    <p:sldId id="256" r:id="rId2"/>
    <p:sldId id="291" r:id="rId3"/>
    <p:sldId id="292" r:id="rId4"/>
    <p:sldId id="290" r:id="rId5"/>
  </p:sldIdLst>
  <p:sldSz cx="9144000" cy="6858000" type="letter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0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2149" autoAdjust="0"/>
  </p:normalViewPr>
  <p:slideViewPr>
    <p:cSldViewPr snapToGrid="0">
      <p:cViewPr varScale="1">
        <p:scale>
          <a:sx n="68" d="100"/>
          <a:sy n="68" d="100"/>
        </p:scale>
        <p:origin x="176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C9D4D-F775-4FBD-8CFA-C631C5E09764}" type="datetimeFigureOut">
              <a:rPr lang="es-US" smtClean="0"/>
              <a:t>7/8/2021</a:t>
            </a:fld>
            <a:endParaRPr lang="es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5670E-113F-46A1-8157-4ECD6B638D22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5320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5670E-113F-46A1-8157-4ECD6B638D22}" type="slidenum">
              <a:rPr lang="es-US" smtClean="0"/>
              <a:t>2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60615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5670E-113F-46A1-8157-4ECD6B638D22}" type="slidenum">
              <a:rPr lang="es-US" smtClean="0"/>
              <a:t>3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009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BAF1C-340B-4A06-A335-87B8B294E1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261" y="1767353"/>
            <a:ext cx="5316264" cy="1999210"/>
          </a:xfrm>
        </p:spPr>
        <p:txBody>
          <a:bodyPr anchor="b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/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dirty="0">
                <a:latin typeface="Futura Md BT" panose="020B0602020204020303" pitchFamily="34" charset="0"/>
              </a:rPr>
              <a:t>EJEMPLO DE FORMATO DE PRESENTACIONES</a:t>
            </a:r>
            <a:br>
              <a:rPr lang="es-NI" sz="4800" dirty="0">
                <a:latin typeface="Futura Md BT" panose="020B0602020204020303" pitchFamily="34" charset="0"/>
              </a:rPr>
            </a:br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CD6AC5-4BEB-4DD2-A58E-BF4FA558D03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7695" y="5476629"/>
            <a:ext cx="6858000" cy="49699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algn="ctr"/>
            <a:r>
              <a:rPr lang="es-MX" sz="1800" dirty="0">
                <a:latin typeface="Futura Md BT" panose="020B0602020204020303" pitchFamily="34" charset="0"/>
              </a:rPr>
              <a:t>Noviembre 2018</a:t>
            </a:r>
            <a:endParaRPr lang="es-NI" sz="1800" dirty="0">
              <a:latin typeface="Futura Md BT" panose="020B0602020204020303" pitchFamily="34" charset="0"/>
            </a:endParaRP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A89DAF-75C8-4B30-AC36-CF885225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71237A-1DE3-4BD7-B363-88E3BC190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B586D5-221F-4D48-A74B-6F97CC98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5714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0AC27-4131-4789-9900-865B8C937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AD420E-0D64-4472-8FB1-746A98292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9B3DB5-C5AF-4A49-8959-70240E8B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02A08B-F262-4F04-95A8-276CC3AA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3B90F9-4B40-4CAA-983B-07931FF31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24639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AFF705-5609-4B2C-8FA7-90F36B50E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EA799F-4FE5-420B-AE60-9F207F4C7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FE4711-63D4-4522-9193-68189D6C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C61359-C25D-44B0-B6DC-467FEAEC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AB1BC1-EED1-42C7-8B44-A4AF8A41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3039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F3BF5-0C72-49B9-91CC-DA1B69EE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CFDD65-41A1-433B-ABAF-8F54DC959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F77F2B-5FD8-45BD-9DA4-2B226535E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09B907-6FC9-43C4-9529-DFB9F13B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90FC79-90F9-435F-9646-473314EF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04595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DD246A-F3F5-46BF-9F8F-426677B58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E5096F-D63A-49DF-A89E-8F41C2211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E045F8-0464-4675-AB53-6B9B6FF81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CB580-83BE-4D44-9CE7-B074C7B0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9FA917-2F7E-4756-96C7-2AAEEC1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6918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ECE4B4-7FD6-43DC-B30A-F5A600EA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063A32-6635-4911-99FB-C4ADCDFA6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02C32F-69C5-456F-A763-C82385623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ADDD2F-C3B2-4E76-B0C9-44916527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617431-204A-4350-A279-DA98E1E5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F33C07-03D0-44A0-8657-F96C966D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13137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AEE20-4A2E-4C8B-9192-8E11B48C1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E88DC-CE2B-45DF-B578-B6DED9E14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6E78CB-84BE-418E-AAAC-FE76A30AB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F74EBF-C982-450B-BFBE-F7DD6047C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5739B4-3552-474D-828C-A3382E046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78A702-D590-4520-B8AD-BA4910CD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52BC0B-0811-4943-935D-8C92F942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66AE0C-B695-4F8B-9E46-478870DF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07374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83A14-301B-44F6-BDF2-842E5978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AFEBD0-136D-4274-822A-1312C35A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1C3116-39F1-4751-A4CA-ABA0A1BE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961893-9371-4917-A445-6D966F5AE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1721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6A2132-7344-4C08-A09D-3E9B6290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A223F21-4A66-47C3-8B84-D67F9530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E0F97E-84BD-4B79-8709-BB149BC9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6199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CC09A4-5F47-4C14-9C73-ECC35D3FC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23FCA2-8059-455B-AAFD-414305E10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1F62B2-2D10-4F71-8660-969A896D0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FD0809-C6FC-43DD-838C-90523CBB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F07DC5-EACD-47D6-A157-91645E6E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C2DBC7-285B-4290-89B5-0AF123DD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0306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3E11-7EDB-465F-AFEB-A91DF1E2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8D9913B-ED67-4886-ACCC-5CAE338F4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E7D990-2379-41EB-A695-6E2469EAB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8EF70E-9EF0-414B-9969-723B2BAC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8/7/2021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29A7C4-CBBD-41F1-83C6-A09B0D58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CBF47C-F362-4822-A672-9EECC4D40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00695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5B8039-37FA-4EC7-BD07-F041B1A82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ADC42-FD90-4DA2-AFB1-A0CB83984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C57681-2D02-400D-8E26-F1B57B2C7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Futura Lt BT" panose="020B0402020204020303" pitchFamily="34" charset="0"/>
              </a:defRPr>
            </a:lvl1pPr>
          </a:lstStyle>
          <a:p>
            <a:fld id="{F7D0DC50-2278-40E2-BB0B-7F3187FFFDA0}" type="datetimeFigureOut">
              <a:rPr lang="es-NI" smtClean="0"/>
              <a:pPr/>
              <a:t>8/7/2021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19EC82-D1AA-4AC7-BBBE-0C97BF5DB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Futura Lt BT" panose="020B0402020204020303" pitchFamily="34" charset="0"/>
              </a:defRPr>
            </a:lvl1pPr>
          </a:lstStyle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3E3009-E095-46F0-A03F-7FC71A809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Futura Lt BT" panose="020B0402020204020303" pitchFamily="34" charset="0"/>
              </a:defRPr>
            </a:lvl1pPr>
          </a:lstStyle>
          <a:p>
            <a:fld id="{5D986E35-2AD6-4B35-92EC-CA64046EB563}" type="slidenum">
              <a:rPr lang="es-NI" smtClean="0"/>
              <a:pPr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9133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Futura Lt BT" panose="020B0402020204020303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>
            <a:extLst>
              <a:ext uri="{FF2B5EF4-FFF2-40B4-BE49-F238E27FC236}">
                <a16:creationId xmlns:a16="http://schemas.microsoft.com/office/drawing/2014/main" id="{87ECE074-7361-4C73-8868-C9CAFB078ED1}"/>
              </a:ext>
            </a:extLst>
          </p:cNvPr>
          <p:cNvSpPr txBox="1">
            <a:spLocks/>
          </p:cNvSpPr>
          <p:nvPr/>
        </p:nvSpPr>
        <p:spPr>
          <a:xfrm>
            <a:off x="2165252" y="1618599"/>
            <a:ext cx="6858000" cy="27564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Futura Lt BT" panose="020B0402020204020303" pitchFamily="34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Futura Lt BT" panose="020B0402020204020303" pitchFamily="34" charset="0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Futura Lt BT" panose="020B0402020204020303" pitchFamily="34" charset="0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Futura Lt BT" panose="020B0402020204020303" pitchFamily="34" charset="0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Futura Lt BT" panose="020B0402020204020303" pitchFamily="34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R" sz="24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AVANCES Y AGENDA DE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R" sz="24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  </a:t>
            </a:r>
            <a:r>
              <a:rPr lang="es-CR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s-CR" sz="24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DISCUTIR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R" sz="24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PRÓXIMA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R" sz="24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REUNIÓN CONJUNTA</a:t>
            </a:r>
            <a:endParaRPr lang="es-C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AED0178-9405-4140-8B9B-80075169C185}"/>
              </a:ext>
            </a:extLst>
          </p:cNvPr>
          <p:cNvSpPr txBox="1"/>
          <p:nvPr/>
        </p:nvSpPr>
        <p:spPr>
          <a:xfrm>
            <a:off x="4810539" y="5579165"/>
            <a:ext cx="3684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Futura Lt BT" panose="020B0402020204020303" pitchFamily="34" charset="0"/>
              </a:rPr>
              <a:t>292 Reunión del CMCA</a:t>
            </a:r>
          </a:p>
          <a:p>
            <a:r>
              <a:rPr lang="es-MX" sz="2000" dirty="0">
                <a:latin typeface="Futura Lt BT" panose="020B0402020204020303" pitchFamily="34" charset="0"/>
              </a:rPr>
              <a:t>Julio 2021</a:t>
            </a:r>
            <a:endParaRPr lang="es-CR" sz="2000"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7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F736EAB-7384-44E0-85F6-77ED65A9D6C2}"/>
              </a:ext>
            </a:extLst>
          </p:cNvPr>
          <p:cNvSpPr txBox="1"/>
          <p:nvPr/>
        </p:nvSpPr>
        <p:spPr>
          <a:xfrm>
            <a:off x="353983" y="965888"/>
            <a:ext cx="8353919" cy="467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just">
              <a:lnSpc>
                <a:spcPct val="107000"/>
              </a:lnSpc>
              <a:buFont typeface="+mj-lt"/>
              <a:buAutoNum type="arabicPeriod"/>
            </a:pPr>
            <a:r>
              <a:rPr lang="es-CR" sz="2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12 de febrero, durante la reunión conjunta entre el CMCA y el CCSBSO, se planteó realizar una segunda reunión en este año. </a:t>
            </a:r>
          </a:p>
          <a:p>
            <a:pPr marL="914400" lvl="1" indent="-457200" algn="just">
              <a:lnSpc>
                <a:spcPct val="107000"/>
              </a:lnSpc>
              <a:buFont typeface="+mj-lt"/>
              <a:buAutoNum type="arabicPeriod"/>
            </a:pPr>
            <a:endParaRPr lang="es-CR" sz="2800" dirty="0">
              <a:effectLst/>
              <a:latin typeface="Futura Lt BT" panose="020B040202020402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07000"/>
              </a:lnSpc>
              <a:buFont typeface="+mj-lt"/>
              <a:buAutoNum type="arabicPeriod"/>
            </a:pPr>
            <a:r>
              <a:rPr lang="es-CR" sz="2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objetivo es disponer de un </a:t>
            </a:r>
            <a:r>
              <a:rPr lang="es-CR" sz="2800" b="1" i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espacio de diálogo abierto entre los hacedores de políticas financieras de la región.</a:t>
            </a:r>
          </a:p>
          <a:p>
            <a:pPr marL="914400" lvl="1" indent="-457200" algn="just">
              <a:lnSpc>
                <a:spcPct val="107000"/>
              </a:lnSpc>
              <a:buFont typeface="+mj-lt"/>
              <a:buAutoNum type="arabicPeriod"/>
            </a:pPr>
            <a:endParaRPr lang="es-CR" sz="2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CR" sz="2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presidentes de ambos Consejos acordaron realizar la reunión </a:t>
            </a:r>
            <a:r>
              <a:rPr lang="es-CR" sz="2800" b="1" i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20 de agosto</a:t>
            </a:r>
            <a:r>
              <a:rPr lang="es-CR" sz="2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55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F736EAB-7384-44E0-85F6-77ED65A9D6C2}"/>
              </a:ext>
            </a:extLst>
          </p:cNvPr>
          <p:cNvSpPr txBox="1"/>
          <p:nvPr/>
        </p:nvSpPr>
        <p:spPr>
          <a:xfrm>
            <a:off x="450166" y="557925"/>
            <a:ext cx="8314006" cy="6055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R" sz="23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el fin de enfatizar el diálogo y aprovechar el espacio para inquietudes específicas, se ha definido la agenda siguiente: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1371600" algn="l"/>
              </a:tabLst>
            </a:pPr>
            <a:r>
              <a:rPr lang="es-CR" sz="23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Diagnóstico ejecutivo sobre los riesgos a la estabilidad financiera al primer semestre 2021. Y exposición de hechos destacables sobre el desempeño de los conglomerados financieros en la región.</a:t>
            </a:r>
            <a:endParaRPr lang="es-CR" sz="2300" dirty="0">
              <a:latin typeface="Futura Lt BT" panose="020B040202020402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1371600" algn="l"/>
              </a:tabLst>
            </a:pPr>
            <a:r>
              <a:rPr lang="es-CR" sz="23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Exposición por país sobre:</a:t>
            </a:r>
          </a:p>
          <a:p>
            <a:pPr marL="1600200" lvl="3" indent="-228600" algn="just">
              <a:lnSpc>
                <a:spcPct val="107000"/>
              </a:lnSpc>
              <a:buFont typeface="+mj-lt"/>
              <a:buAutoNum type="romanLcPeriod"/>
              <a:tabLst>
                <a:tab pos="1371600" algn="l"/>
              </a:tabLst>
            </a:pPr>
            <a:r>
              <a:rPr lang="es-CR" sz="23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 para la normalización de las políticas y regulaciones financieras flexibilizadas durante la crisis.</a:t>
            </a:r>
          </a:p>
          <a:p>
            <a:pPr marL="1600200" lvl="3" indent="-228600" algn="just">
              <a:lnSpc>
                <a:spcPct val="107000"/>
              </a:lnSpc>
              <a:buFont typeface="+mj-lt"/>
              <a:buAutoNum type="romanLcPeriod"/>
              <a:tabLst>
                <a:tab pos="1371600" algn="l"/>
              </a:tabLst>
            </a:pPr>
            <a:r>
              <a:rPr lang="es-CR" sz="23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Opciones de políticas monetarias y financieras contempladas para apoyar la recuperación de la resiliencia del sistema financiero.</a:t>
            </a:r>
          </a:p>
          <a:p>
            <a:pPr marL="1600200" lvl="3" indent="-228600" algn="just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  <a:tabLst>
                <a:tab pos="1371600" algn="l"/>
              </a:tabLst>
            </a:pPr>
            <a:r>
              <a:rPr lang="es-CR" sz="23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Respuestas a </a:t>
            </a:r>
            <a:r>
              <a:rPr lang="es-CR" sz="2300" dirty="0"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preguntas</a:t>
            </a:r>
            <a:r>
              <a:rPr lang="es-CR" sz="23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específicas del resto de países. </a:t>
            </a:r>
          </a:p>
        </p:txBody>
      </p:sp>
    </p:spTree>
    <p:extLst>
      <p:ext uri="{BB962C8B-B14F-4D97-AF65-F5344CB8AC3E}">
        <p14:creationId xmlns:p14="http://schemas.microsoft.com/office/powerpoint/2010/main" val="75430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83CDF7-A77A-4B4B-8EEC-94A2F1F5A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5019" y="2275449"/>
            <a:ext cx="5163971" cy="1310650"/>
          </a:xfrm>
        </p:spPr>
        <p:txBody>
          <a:bodyPr>
            <a:normAutofit fontScale="90000"/>
          </a:bodyPr>
          <a:lstStyle/>
          <a:p>
            <a:r>
              <a:rPr lang="es-MX" sz="3200" dirty="0">
                <a:ea typeface="Tahoma" panose="020B0604030504040204" pitchFamily="34" charset="0"/>
                <a:cs typeface="Tahoma" panose="020B0604030504040204" pitchFamily="34" charset="0"/>
              </a:rPr>
              <a:t>Muchas gracias por su amable atención</a:t>
            </a:r>
            <a:br>
              <a:rPr lang="es-MX" sz="2800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1913114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14659</TotalTime>
  <Words>186</Words>
  <Application>Microsoft Office PowerPoint</Application>
  <PresentationFormat>Carta (216 x 279 mm)</PresentationFormat>
  <Paragraphs>20</Paragraphs>
  <Slides>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Futura Lt BT</vt:lpstr>
      <vt:lpstr>Futura Md BT</vt:lpstr>
      <vt:lpstr>Tema de Office</vt:lpstr>
      <vt:lpstr>Presentación de PowerPoint</vt:lpstr>
      <vt:lpstr>Presentación de PowerPoint</vt:lpstr>
      <vt:lpstr>Presentación de PowerPoint</vt:lpstr>
      <vt:lpstr>Muchas gracias por su amable atención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Mejía Vindell, María José</dc:creator>
  <cp:lastModifiedBy>Adriana Chaves</cp:lastModifiedBy>
  <cp:revision>233</cp:revision>
  <cp:lastPrinted>2020-10-05T03:48:37Z</cp:lastPrinted>
  <dcterms:created xsi:type="dcterms:W3CDTF">2018-12-12T16:01:03Z</dcterms:created>
  <dcterms:modified xsi:type="dcterms:W3CDTF">2021-07-08T16:48:41Z</dcterms:modified>
</cp:coreProperties>
</file>