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4"/>
  </p:sldMasterIdLst>
  <p:notesMasterIdLst>
    <p:notesMasterId r:id="rId8"/>
  </p:notesMasterIdLst>
  <p:sldIdLst>
    <p:sldId id="256" r:id="rId5"/>
    <p:sldId id="272" r:id="rId6"/>
    <p:sldId id="270" r:id="rId7"/>
  </p:sldIdLst>
  <p:sldSz cx="9144000" cy="6858000" type="letter"/>
  <p:notesSz cx="6858000" cy="929005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E33E16-2F0A-4914-BC1B-B0B30722F181}" v="5" dt="2020-07-08T18:09:57.4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1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1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0C687-DEC1-435F-9D15-612A57B2E15A}" type="datetimeFigureOut">
              <a:rPr lang="es-CR" smtClean="0"/>
              <a:t>05/07/2021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0463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70837"/>
            <a:ext cx="5486400" cy="365795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3936"/>
            <a:ext cx="2971800" cy="4661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23936"/>
            <a:ext cx="2971800" cy="4661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F6D63-7C4D-43C5-B787-A5773D49709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33060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CBAF1C-340B-4A06-A335-87B8B294E1C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44261" y="1767353"/>
            <a:ext cx="5316264" cy="1999210"/>
          </a:xfrm>
        </p:spPr>
        <p:txBody>
          <a:bodyPr anchor="b"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800" dirty="0">
                <a:latin typeface="Futura Md BT" panose="020B0602020204020303" pitchFamily="34" charset="0"/>
              </a:rPr>
              <a:t>EJEMPLO DE FORMATO DE PRESENTACIONES</a:t>
            </a:r>
            <a:br>
              <a:rPr lang="es-NI" sz="4800" dirty="0">
                <a:latin typeface="Futura Md BT" panose="020B0602020204020303" pitchFamily="34" charset="0"/>
              </a:rPr>
            </a:br>
            <a:endParaRPr lang="es-C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CD6AC5-4BEB-4DD2-A58E-BF4FA558D03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7695" y="5476629"/>
            <a:ext cx="6858000" cy="49699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algn="ctr"/>
            <a:r>
              <a:rPr lang="es-MX" sz="1800" dirty="0">
                <a:latin typeface="Futura Md BT" panose="020B0602020204020303" pitchFamily="34" charset="0"/>
              </a:rPr>
              <a:t>Noviembre 2018</a:t>
            </a:r>
            <a:endParaRPr lang="es-NI" sz="1800" dirty="0">
              <a:latin typeface="Futura Md BT" panose="020B0602020204020303" pitchFamily="34" charset="0"/>
            </a:endParaRP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A89DAF-75C8-4B30-AC36-CF885225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05/07/2021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71237A-1DE3-4BD7-B363-88E3BC190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B586D5-221F-4D48-A74B-6F97CC982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85714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0AC27-4131-4789-9900-865B8C937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AD420E-0D64-4472-8FB1-746A98292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9B3DB5-C5AF-4A49-8959-70240E8BE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05/07/2021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02A08B-F262-4F04-95A8-276CC3AA1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3B90F9-4B40-4CAA-983B-07931FF31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24639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2AFF705-5609-4B2C-8FA7-90F36B50E4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EA799F-4FE5-420B-AE60-9F207F4C7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FE4711-63D4-4522-9193-68189D6CC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05/07/2021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C61359-C25D-44B0-B6DC-467FEAECD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AB1BC1-EED1-42C7-8B44-A4AF8A41C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83039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F3BF5-0C72-49B9-91CC-DA1B69EE6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CFDD65-41A1-433B-ABAF-8F54DC959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F77F2B-5FD8-45BD-9DA4-2B226535E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05/07/2021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09B907-6FC9-43C4-9529-DFB9F13B7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90FC79-90F9-435F-9646-473314EFF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04595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DD246A-F3F5-46BF-9F8F-426677B58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E5096F-D63A-49DF-A89E-8F41C2211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E045F8-0464-4675-AB53-6B9B6FF81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05/07/2021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FCB580-83BE-4D44-9CE7-B074C7B09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9FA917-2F7E-4756-96C7-2AAEEC1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96918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ECE4B4-7FD6-43DC-B30A-F5A600EA8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063A32-6635-4911-99FB-C4ADCDFA6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02C32F-69C5-456F-A763-C82385623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ADDD2F-C3B2-4E76-B0C9-449165270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05/07/2021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617431-204A-4350-A279-DA98E1E51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F33C07-03D0-44A0-8657-F96C966D2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13137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AEE20-4A2E-4C8B-9192-8E11B48C1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E88DC-CE2B-45DF-B578-B6DED9E14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6E78CB-84BE-418E-AAAC-FE76A30AB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5F74EBF-C982-450B-BFBE-F7DD6047C0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A5739B4-3552-474D-828C-A3382E0467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B78A702-D590-4520-B8AD-BA4910CDD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05/07/2021</a:t>
            </a:fld>
            <a:endParaRPr lang="es-NI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52BC0B-0811-4943-935D-8C92F942E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66AE0C-B695-4F8B-9E46-478870DF7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07374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183A14-301B-44F6-BDF2-842E5978E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BAFEBD0-136D-4274-822A-1312C35AF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05/07/2021</a:t>
            </a:fld>
            <a:endParaRPr lang="es-NI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F1C3116-39F1-4751-A4CA-ABA0A1BE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961893-9371-4917-A445-6D966F5AE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91721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76A2132-7344-4C08-A09D-3E9B6290B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05/07/2021</a:t>
            </a:fld>
            <a:endParaRPr lang="es-NI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A223F21-4A66-47C3-8B84-D67F9530C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8E0F97E-84BD-4B79-8709-BB149BC98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6199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CC09A4-5F47-4C14-9C73-ECC35D3FC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23FCA2-8059-455B-AAFD-414305E10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1F62B2-2D10-4F71-8660-969A896D0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FD0809-C6FC-43DD-838C-90523CBB6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05/07/2021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F07DC5-EACD-47D6-A157-91645E6E7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C2DBC7-285B-4290-89B5-0AF123DD0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60306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73E11-7EDB-465F-AFEB-A91DF1E22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8D9913B-ED67-4886-ACCC-5CAE338F4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E7D990-2379-41EB-A695-6E2469EAB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8EF70E-9EF0-414B-9969-723B2BACC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DC50-2278-40E2-BB0B-7F3187FFFDA0}" type="datetimeFigureOut">
              <a:rPr lang="es-NI" smtClean="0"/>
              <a:t>05/07/2021</a:t>
            </a:fld>
            <a:endParaRPr lang="es-NI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29A7C4-CBBD-41F1-83C6-A09B0D58B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CBF47C-F362-4822-A672-9EECC4D40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86E35-2AD6-4B35-92EC-CA64046EB563}" type="slidenum">
              <a:rPr lang="es-NI" smtClean="0"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00695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25B8039-37FA-4EC7-BD07-F041B1A82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EADC42-FD90-4DA2-AFB1-A0CB83984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C57681-2D02-400D-8E26-F1B57B2C72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Futura Lt BT" panose="020B0402020204020303" pitchFamily="34" charset="0"/>
              </a:defRPr>
            </a:lvl1pPr>
          </a:lstStyle>
          <a:p>
            <a:fld id="{F7D0DC50-2278-40E2-BB0B-7F3187FFFDA0}" type="datetimeFigureOut">
              <a:rPr lang="es-NI" smtClean="0"/>
              <a:pPr/>
              <a:t>05/07/2021</a:t>
            </a:fld>
            <a:endParaRPr lang="es-NI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19EC82-D1AA-4AC7-BBBE-0C97BF5DB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Futura Lt BT" panose="020B0402020204020303" pitchFamily="34" charset="0"/>
              </a:defRPr>
            </a:lvl1pPr>
          </a:lstStyle>
          <a:p>
            <a:endParaRPr lang="es-NI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3E3009-E095-46F0-A03F-7FC71A809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Futura Lt BT" panose="020B0402020204020303" pitchFamily="34" charset="0"/>
              </a:defRPr>
            </a:lvl1pPr>
          </a:lstStyle>
          <a:p>
            <a:fld id="{5D986E35-2AD6-4B35-92EC-CA64046EB563}" type="slidenum">
              <a:rPr lang="es-NI" smtClean="0"/>
              <a:pPr/>
              <a:t>‹Nº›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89133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Futura Lt BT" panose="020B0402020204020303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Futura Lt BT" panose="020B0402020204020303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utura Lt BT" panose="020B0402020204020303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Futura Lt BT" panose="020B0402020204020303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utura Lt BT" panose="020B0402020204020303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utura Lt BT" panose="020B0402020204020303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5311E2-281C-4BA7-962F-558ACE64D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4043" y="1561513"/>
            <a:ext cx="5765220" cy="2997235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es-CR" sz="3600" b="1" dirty="0">
                <a:ea typeface="Tahoma" panose="020B0604030504040204" pitchFamily="34" charset="0"/>
                <a:cs typeface="Tahoma" panose="020B0604030504040204" pitchFamily="34" charset="0"/>
              </a:rPr>
              <a:t>Informe ejecutivo de </a:t>
            </a:r>
            <a:br>
              <a:rPr lang="es-CR" sz="3600" b="1" dirty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CR" sz="3600" b="1" dirty="0">
                <a:ea typeface="Tahoma" panose="020B0604030504040204" pitchFamily="34" charset="0"/>
                <a:cs typeface="Tahoma" panose="020B0604030504040204" pitchFamily="34" charset="0"/>
              </a:rPr>
              <a:t>seguimiento de mandatos</a:t>
            </a:r>
            <a:br>
              <a:rPr lang="es-CR" sz="3600" b="1" dirty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s-CR" sz="3600" b="1" dirty="0">
                <a:ea typeface="Tahoma" panose="020B0604030504040204" pitchFamily="34" charset="0"/>
                <a:cs typeface="Tahoma" panose="020B0604030504040204" pitchFamily="34" charset="0"/>
              </a:rPr>
              <a:t>del Consejo Monetario Centroamericano</a:t>
            </a:r>
            <a:endParaRPr lang="es-CR" sz="3200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2C33D81-6AEE-4120-B752-4D708A49C8E8}"/>
              </a:ext>
            </a:extLst>
          </p:cNvPr>
          <p:cNvSpPr txBox="1"/>
          <p:nvPr/>
        </p:nvSpPr>
        <p:spPr>
          <a:xfrm>
            <a:off x="4810539" y="5579165"/>
            <a:ext cx="3684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Futura Lt BT" panose="020B0402020204020303" pitchFamily="34" charset="0"/>
              </a:rPr>
              <a:t>292 Reunión del CMCA</a:t>
            </a:r>
          </a:p>
          <a:p>
            <a:r>
              <a:rPr lang="es-MX" sz="2000" dirty="0">
                <a:latin typeface="Futura Lt BT" panose="020B0402020204020303" pitchFamily="34" charset="0"/>
              </a:rPr>
              <a:t>Julio 2021</a:t>
            </a:r>
            <a:endParaRPr lang="es-CR" sz="2000" dirty="0">
              <a:latin typeface="Futura Lt BT" panose="020B04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7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BBE31F-27C3-45A7-B128-2A8923AF1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75" y="1166191"/>
            <a:ext cx="7527713" cy="534062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</a:pPr>
            <a:r>
              <a:rPr lang="es-MX" sz="2200" dirty="0"/>
              <a:t>Protocolo intercambio de información s/ciberseguridad</a:t>
            </a:r>
          </a:p>
          <a:p>
            <a:pPr marL="342900" lvl="1" indent="0" algn="just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None/>
              <a:defRPr/>
            </a:pPr>
            <a:r>
              <a:rPr lang="es-CR" sz="1900" dirty="0"/>
              <a:t>En estudio CTI / CTSP / SECMCA para elaborar propuesta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</a:pPr>
            <a:endParaRPr lang="es-CR" sz="2200" dirty="0"/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</a:pPr>
            <a:r>
              <a:rPr lang="es-CR" sz="2200" dirty="0"/>
              <a:t>Análisis revisión Acuerdo Monetario Centroamericano </a:t>
            </a:r>
          </a:p>
          <a:p>
            <a:pPr marL="342900" lvl="1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None/>
            </a:pPr>
            <a:r>
              <a:rPr lang="es-CR" sz="1900" dirty="0"/>
              <a:t>Agenda de trabajo del Comité de Estudios Jurídicos (varias reuniones); en proceso consultas a comités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None/>
            </a:pPr>
            <a:endParaRPr lang="es-CR" sz="2200" dirty="0"/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</a:pPr>
            <a:r>
              <a:rPr lang="es-CR" sz="2200" dirty="0"/>
              <a:t>Convenio cooperación con FLAR: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None/>
            </a:pPr>
            <a:r>
              <a:rPr lang="es-CR" sz="2000" dirty="0"/>
              <a:t>	en proceso de firma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None/>
            </a:pPr>
            <a:endParaRPr lang="es-CR" sz="2000" dirty="0"/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</a:pPr>
            <a:r>
              <a:rPr lang="es-CR" sz="2200" dirty="0"/>
              <a:t>Nueva Comisión Especial de Investigaciones Económicas: creada en marzo 2021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</a:pPr>
            <a:r>
              <a:rPr lang="es-CR" sz="1900" dirty="0"/>
              <a:t>primera reunión 24-25 junio: organización Foro de investigadores y volumen 2 de Revista RECARD</a:t>
            </a:r>
          </a:p>
          <a:p>
            <a:pPr marL="342900" lvl="1" indent="0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  <a:buNone/>
            </a:pPr>
            <a:endParaRPr lang="es-CR" sz="1900" dirty="0"/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</a:pPr>
            <a:r>
              <a:rPr lang="es-CR" sz="2200" dirty="0"/>
              <a:t>Coordinación actividades con instituciones: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</a:pPr>
            <a:r>
              <a:rPr lang="es-CR" sz="1900" dirty="0"/>
              <a:t>Reunión conjunta CCSBSO: agosto 2021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70C0"/>
              </a:buClr>
            </a:pPr>
            <a:r>
              <a:rPr lang="es-CR" sz="1900" dirty="0"/>
              <a:t>Conversatorio Independencia: coordinación con BCH: septiembre 2021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0070C0"/>
              </a:buClr>
            </a:pPr>
            <a:endParaRPr lang="es-CR" sz="2400" dirty="0"/>
          </a:p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0070C0"/>
              </a:buClr>
            </a:pPr>
            <a:endParaRPr lang="es-CR" sz="24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None/>
            </a:pPr>
            <a:endParaRPr lang="es-MX" sz="2800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3344434-7258-4E85-B027-7C75E178DC70}"/>
              </a:ext>
            </a:extLst>
          </p:cNvPr>
          <p:cNvSpPr/>
          <p:nvPr/>
        </p:nvSpPr>
        <p:spPr>
          <a:xfrm>
            <a:off x="499186" y="566632"/>
            <a:ext cx="8145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2400" dirty="0">
                <a:latin typeface="Futura Md BT" panose="020B0602020204020303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Seguimiento a mandatos del CMCA</a:t>
            </a:r>
            <a:endParaRPr lang="es-CR" dirty="0">
              <a:latin typeface="Futura Md BT" panose="020B0602020204020303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C0CEA13-31A4-46FE-B9FF-C7968BED31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588" y="1127341"/>
            <a:ext cx="648000" cy="6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119EC46-E6C5-44FC-8704-55FF1FA834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588" y="2255716"/>
            <a:ext cx="648000" cy="6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7" name="Imagen 6" descr="Imagen que contiene dibujo, sostener, firmar&#10;&#10;Descripción generada automáticamente">
            <a:extLst>
              <a:ext uri="{FF2B5EF4-FFF2-40B4-BE49-F238E27FC236}">
                <a16:creationId xmlns:a16="http://schemas.microsoft.com/office/drawing/2014/main" id="{303F15CE-B966-44D1-9E0F-30E6A591CE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825" y="3216652"/>
            <a:ext cx="467350" cy="468000"/>
          </a:xfrm>
          <a:prstGeom prst="rect">
            <a:avLst/>
          </a:prstGeom>
        </p:spPr>
      </p:pic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27BC24F4-7C45-466A-9AA3-6422567F5715}"/>
              </a:ext>
            </a:extLst>
          </p:cNvPr>
          <p:cNvCxnSpPr/>
          <p:nvPr/>
        </p:nvCxnSpPr>
        <p:spPr>
          <a:xfrm>
            <a:off x="499186" y="1067146"/>
            <a:ext cx="455947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>
            <a:extLst>
              <a:ext uri="{FF2B5EF4-FFF2-40B4-BE49-F238E27FC236}">
                <a16:creationId xmlns:a16="http://schemas.microsoft.com/office/drawing/2014/main" id="{8AD8CC25-A70D-4243-97D6-4D36D48F1D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500" y="5210817"/>
            <a:ext cx="648000" cy="6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2" name="Imagen 11" descr="Imagen que contiene dibujo, sostener, firmar&#10;&#10;Descripción generada automáticamente">
            <a:extLst>
              <a:ext uri="{FF2B5EF4-FFF2-40B4-BE49-F238E27FC236}">
                <a16:creationId xmlns:a16="http://schemas.microsoft.com/office/drawing/2014/main" id="{761C84B5-D318-42F8-AECF-9B2C115A01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825" y="4213734"/>
            <a:ext cx="46735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0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5311E2-281C-4BA7-962F-558ACE64D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55019" y="3429000"/>
            <a:ext cx="5163971" cy="1310650"/>
          </a:xfrm>
        </p:spPr>
        <p:txBody>
          <a:bodyPr>
            <a:normAutofit fontScale="90000"/>
          </a:bodyPr>
          <a:lstStyle/>
          <a:p>
            <a:r>
              <a:rPr lang="es-MX" sz="3200" dirty="0">
                <a:ea typeface="Tahoma" panose="020B0604030504040204" pitchFamily="34" charset="0"/>
                <a:cs typeface="Tahoma" panose="020B0604030504040204" pitchFamily="34" charset="0"/>
              </a:rPr>
              <a:t>Muchas gracias por su amable atención</a:t>
            </a:r>
            <a:br>
              <a:rPr lang="es-MX" sz="2800" dirty="0"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s-CR" sz="2800" dirty="0"/>
          </a:p>
        </p:txBody>
      </p:sp>
    </p:spTree>
    <p:extLst>
      <p:ext uri="{BB962C8B-B14F-4D97-AF65-F5344CB8AC3E}">
        <p14:creationId xmlns:p14="http://schemas.microsoft.com/office/powerpoint/2010/main" val="5862592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FD9937C5D516438A5D30F7E4BA3CC7" ma:contentTypeVersion="13" ma:contentTypeDescription="Create a new document." ma:contentTypeScope="" ma:versionID="c7a30c5fd5717f106a19a869ae90485d">
  <xsd:schema xmlns:xsd="http://www.w3.org/2001/XMLSchema" xmlns:xs="http://www.w3.org/2001/XMLSchema" xmlns:p="http://schemas.microsoft.com/office/2006/metadata/properties" xmlns:ns3="e02d9874-8f48-45b7-b3d1-e0adb1f56c0d" xmlns:ns4="0e463852-ce01-48c4-af16-c2605e6534a1" targetNamespace="http://schemas.microsoft.com/office/2006/metadata/properties" ma:root="true" ma:fieldsID="bf2610aa7df94a1db36f53c1e24c0051" ns3:_="" ns4:_="">
    <xsd:import namespace="e02d9874-8f48-45b7-b3d1-e0adb1f56c0d"/>
    <xsd:import namespace="0e463852-ce01-48c4-af16-c2605e6534a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2d9874-8f48-45b7-b3d1-e0adb1f56c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463852-ce01-48c4-af16-c2605e6534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DE3D95-EA52-47F9-B821-2234DEE78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2d9874-8f48-45b7-b3d1-e0adb1f56c0d"/>
    <ds:schemaRef ds:uri="0e463852-ce01-48c4-af16-c2605e6534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EF57A3-3A39-4037-9BC6-8EEAE620118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D80D477-FC41-4437-96EF-B446A446BB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7859</TotalTime>
  <Words>125</Words>
  <Application>Microsoft Office PowerPoint</Application>
  <PresentationFormat>Carta (216 x 279 mm)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Futura Lt BT</vt:lpstr>
      <vt:lpstr>Futura Md BT</vt:lpstr>
      <vt:lpstr>Tema de Office</vt:lpstr>
      <vt:lpstr>Informe ejecutivo de  seguimiento de mandatos del Consejo Monetario Centroamericano</vt:lpstr>
      <vt:lpstr>Presentación de PowerPoint</vt:lpstr>
      <vt:lpstr>Muchas gracias por su amable atención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mandatos CMCA</dc:title>
  <dc:creator>Ricardo Rodriguez</dc:creator>
  <cp:lastModifiedBy>Ricardo Rodriguez</cp:lastModifiedBy>
  <cp:revision>89</cp:revision>
  <cp:lastPrinted>2020-02-19T15:46:12Z</cp:lastPrinted>
  <dcterms:created xsi:type="dcterms:W3CDTF">2018-12-12T16:01:03Z</dcterms:created>
  <dcterms:modified xsi:type="dcterms:W3CDTF">2021-07-05T17:47:58Z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0x01010057FD9937C5D516438A5D30F7E4BA3CC7</vt:lpwstr>
  </property>
</Properties>
</file>