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6" r:id="rId4"/>
  </p:sldMasterIdLst>
  <p:notesMasterIdLst>
    <p:notesMasterId r:id="rId8"/>
  </p:notesMasterIdLst>
  <p:sldIdLst>
    <p:sldId id="256" r:id="rId5"/>
    <p:sldId id="272" r:id="rId6"/>
    <p:sldId id="270" r:id="rId7"/>
  </p:sldIdLst>
  <p:sldSz cx="9144000" cy="6858000" type="letter"/>
  <p:notesSz cx="6858000" cy="9290050"/>
  <p:defaultTextStyle>
    <a:defPPr>
      <a:defRPr lang="es-C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EE33E16-2F0A-4914-BC1B-B0B30722F181}" v="5" dt="2020-07-08T18:09:57.41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56" autoAdjust="0"/>
    <p:restoredTop sz="94660"/>
  </p:normalViewPr>
  <p:slideViewPr>
    <p:cSldViewPr snapToGrid="0">
      <p:cViewPr varScale="1">
        <p:scale>
          <a:sx n="72" d="100"/>
          <a:sy n="72" d="100"/>
        </p:scale>
        <p:origin x="130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61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R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61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40C687-DEC1-435F-9D15-612A57B2E15A}" type="datetimeFigureOut">
              <a:rPr lang="es-CR" smtClean="0"/>
              <a:t>05/07/2021</a:t>
            </a:fld>
            <a:endParaRPr lang="es-CR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38263" y="1160463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R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70837"/>
            <a:ext cx="5486400" cy="365795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823936"/>
            <a:ext cx="2971800" cy="46611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R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823936"/>
            <a:ext cx="2971800" cy="46611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69F6D63-7C4D-43C5-B787-A5773D49709C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27330606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8CBAF1C-340B-4A06-A335-87B8B294E1CF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3344261" y="1767353"/>
            <a:ext cx="5316264" cy="1999210"/>
          </a:xfrm>
        </p:spPr>
        <p:txBody>
          <a:bodyPr anchor="b"/>
          <a:lstStyle>
            <a:lvl1pPr marL="0" marR="0" indent="0" algn="ctr" defTabSz="6858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400"/>
            </a:lvl1pPr>
          </a:lstStyle>
          <a:p>
            <a:pPr marL="0" marR="0" lvl="0" indent="0" algn="ctr" defTabSz="6858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4800" dirty="0">
                <a:latin typeface="Futura Md BT" panose="020B0602020204020303" pitchFamily="34" charset="0"/>
              </a:rPr>
              <a:t>EJEMPLO DE FORMATO DE PRESENTACIONES</a:t>
            </a:r>
            <a:br>
              <a:rPr lang="es-NI" sz="4800" dirty="0">
                <a:latin typeface="Futura Md BT" panose="020B0602020204020303" pitchFamily="34" charset="0"/>
              </a:rPr>
            </a:br>
            <a:endParaRPr lang="es-CR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1ACD6AC5-4BEB-4DD2-A58E-BF4FA558D036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737695" y="5476629"/>
            <a:ext cx="6858000" cy="49699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algn="ctr"/>
            <a:r>
              <a:rPr lang="es-MX" sz="1800" dirty="0">
                <a:latin typeface="Futura Md BT" panose="020B0602020204020303" pitchFamily="34" charset="0"/>
              </a:rPr>
              <a:t>Noviembre 2018</a:t>
            </a:r>
            <a:endParaRPr lang="es-NI" sz="1800" dirty="0">
              <a:latin typeface="Futura Md BT" panose="020B0602020204020303" pitchFamily="34" charset="0"/>
            </a:endParaRP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BA89DAF-75C8-4B30-AC36-CF88522553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0DC50-2278-40E2-BB0B-7F3187FFFDA0}" type="datetimeFigureOut">
              <a:rPr lang="es-NI" smtClean="0"/>
              <a:t>05/07/2021</a:t>
            </a:fld>
            <a:endParaRPr lang="es-NI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571237A-1DE3-4BD7-B363-88E3BC190E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NI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6B586D5-221F-4D48-A74B-6F97CC982B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86E35-2AD6-4B35-92EC-CA64046EB563}" type="slidenum">
              <a:rPr lang="es-NI" smtClean="0"/>
              <a:t>‹Nº›</a:t>
            </a:fld>
            <a:endParaRPr lang="es-NI"/>
          </a:p>
        </p:txBody>
      </p:sp>
    </p:spTree>
    <p:extLst>
      <p:ext uri="{BB962C8B-B14F-4D97-AF65-F5344CB8AC3E}">
        <p14:creationId xmlns:p14="http://schemas.microsoft.com/office/powerpoint/2010/main" val="18571481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DB0AC27-4131-4789-9900-865B8C9374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E7AD420E-0D64-4472-8FB1-746A98292DA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99B3DB5-C5AF-4A49-8959-70240E8BE1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0DC50-2278-40E2-BB0B-7F3187FFFDA0}" type="datetimeFigureOut">
              <a:rPr lang="es-NI" smtClean="0"/>
              <a:t>05/07/2021</a:t>
            </a:fld>
            <a:endParaRPr lang="es-NI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502A08B-F262-4F04-95A8-276CC3AA13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NI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53B90F9-4B40-4CAA-983B-07931FF310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86E35-2AD6-4B35-92EC-CA64046EB563}" type="slidenum">
              <a:rPr lang="es-NI" smtClean="0"/>
              <a:t>‹Nº›</a:t>
            </a:fld>
            <a:endParaRPr lang="es-NI"/>
          </a:p>
        </p:txBody>
      </p:sp>
    </p:spTree>
    <p:extLst>
      <p:ext uri="{BB962C8B-B14F-4D97-AF65-F5344CB8AC3E}">
        <p14:creationId xmlns:p14="http://schemas.microsoft.com/office/powerpoint/2010/main" val="32463906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12AFF705-5609-4B2C-8FA7-90F36B50E41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2EA799F-4FE5-420B-AE60-9F207F4C7C6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1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5FE4711-63D4-4522-9193-68189D6CC5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0DC50-2278-40E2-BB0B-7F3187FFFDA0}" type="datetimeFigureOut">
              <a:rPr lang="es-NI" smtClean="0"/>
              <a:t>05/07/2021</a:t>
            </a:fld>
            <a:endParaRPr lang="es-NI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7C61359-C25D-44B0-B6DC-467FEAECDC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NI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0AB1BC1-EED1-42C7-8B44-A4AF8A41C1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86E35-2AD6-4B35-92EC-CA64046EB563}" type="slidenum">
              <a:rPr lang="es-NI" smtClean="0"/>
              <a:t>‹Nº›</a:t>
            </a:fld>
            <a:endParaRPr lang="es-NI"/>
          </a:p>
        </p:txBody>
      </p:sp>
    </p:spTree>
    <p:extLst>
      <p:ext uri="{BB962C8B-B14F-4D97-AF65-F5344CB8AC3E}">
        <p14:creationId xmlns:p14="http://schemas.microsoft.com/office/powerpoint/2010/main" val="38303938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43F3BF5-0C72-49B9-91CC-DA1B69EE66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ECFDD65-41A1-433B-ABAF-8F54DC959A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5F77F2B-5FD8-45BD-9DA4-2B226535E7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0DC50-2278-40E2-BB0B-7F3187FFFDA0}" type="datetimeFigureOut">
              <a:rPr lang="es-NI" smtClean="0"/>
              <a:t>05/07/2021</a:t>
            </a:fld>
            <a:endParaRPr lang="es-NI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609B907-6FC9-43C4-9529-DFB9F13B7A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NI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790FC79-90F9-435F-9646-473314EFF0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86E35-2AD6-4B35-92EC-CA64046EB563}" type="slidenum">
              <a:rPr lang="es-NI" smtClean="0"/>
              <a:t>‹Nº›</a:t>
            </a:fld>
            <a:endParaRPr lang="es-NI"/>
          </a:p>
        </p:txBody>
      </p:sp>
    </p:spTree>
    <p:extLst>
      <p:ext uri="{BB962C8B-B14F-4D97-AF65-F5344CB8AC3E}">
        <p14:creationId xmlns:p14="http://schemas.microsoft.com/office/powerpoint/2010/main" val="10459563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FDD246A-F3F5-46BF-9F8F-426677B582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41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4E5096F-D63A-49DF-A89E-8F41C2211F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6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9E045F8-0464-4675-AB53-6B9B6FF811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0DC50-2278-40E2-BB0B-7F3187FFFDA0}" type="datetimeFigureOut">
              <a:rPr lang="es-NI" smtClean="0"/>
              <a:t>05/07/2021</a:t>
            </a:fld>
            <a:endParaRPr lang="es-NI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2FCB580-83BE-4D44-9CE7-B074C7B09A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NI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D9FA917-2F7E-4756-96C7-2AAEEC17A8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86E35-2AD6-4B35-92EC-CA64046EB563}" type="slidenum">
              <a:rPr lang="es-NI" smtClean="0"/>
              <a:t>‹Nº›</a:t>
            </a:fld>
            <a:endParaRPr lang="es-NI"/>
          </a:p>
        </p:txBody>
      </p:sp>
    </p:spTree>
    <p:extLst>
      <p:ext uri="{BB962C8B-B14F-4D97-AF65-F5344CB8AC3E}">
        <p14:creationId xmlns:p14="http://schemas.microsoft.com/office/powerpoint/2010/main" val="29691849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ECE4B4-7FD6-43DC-B30A-F5A600EA8D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1063A32-6635-4911-99FB-C4ADCDFA6E2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4402C32F-69C5-456F-A763-C82385623C3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E9ADDD2F-C3B2-4E76-B0C9-4491652708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0DC50-2278-40E2-BB0B-7F3187FFFDA0}" type="datetimeFigureOut">
              <a:rPr lang="es-NI" smtClean="0"/>
              <a:t>05/07/2021</a:t>
            </a:fld>
            <a:endParaRPr lang="es-NI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1617431-204A-4350-A279-DA98E1E510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NI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0F33C07-03D0-44A0-8657-F96C966D2C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86E35-2AD6-4B35-92EC-CA64046EB563}" type="slidenum">
              <a:rPr lang="es-NI" smtClean="0"/>
              <a:t>‹Nº›</a:t>
            </a:fld>
            <a:endParaRPr lang="es-NI"/>
          </a:p>
        </p:txBody>
      </p:sp>
    </p:spTree>
    <p:extLst>
      <p:ext uri="{BB962C8B-B14F-4D97-AF65-F5344CB8AC3E}">
        <p14:creationId xmlns:p14="http://schemas.microsoft.com/office/powerpoint/2010/main" val="31313734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29AEE20-4A2E-4C8B-9192-8E11B48C1E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8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1DE88DC-CE2B-45DF-B578-B6DED9E14E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846E78CB-84BE-418E-AAAC-FE76A30AB9C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75F74EBF-C982-450B-BFBE-F7DD6047C01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1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5A5739B4-3552-474D-828C-A3382E04676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1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3B78A702-D590-4520-B8AD-BA4910CDD1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0DC50-2278-40E2-BB0B-7F3187FFFDA0}" type="datetimeFigureOut">
              <a:rPr lang="es-NI" smtClean="0"/>
              <a:t>05/07/2021</a:t>
            </a:fld>
            <a:endParaRPr lang="es-NI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0A52BC0B-0811-4943-935D-8C92F942E3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NI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1366AE0C-B695-4F8B-9E46-478870DF7A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86E35-2AD6-4B35-92EC-CA64046EB563}" type="slidenum">
              <a:rPr lang="es-NI" smtClean="0"/>
              <a:t>‹Nº›</a:t>
            </a:fld>
            <a:endParaRPr lang="es-NI"/>
          </a:p>
        </p:txBody>
      </p:sp>
    </p:spTree>
    <p:extLst>
      <p:ext uri="{BB962C8B-B14F-4D97-AF65-F5344CB8AC3E}">
        <p14:creationId xmlns:p14="http://schemas.microsoft.com/office/powerpoint/2010/main" val="40737413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0183A14-301B-44F6-BDF2-842E5978E8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DBAFEBD0-136D-4274-822A-1312C35AFA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0DC50-2278-40E2-BB0B-7F3187FFFDA0}" type="datetimeFigureOut">
              <a:rPr lang="es-NI" smtClean="0"/>
              <a:t>05/07/2021</a:t>
            </a:fld>
            <a:endParaRPr lang="es-NI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2F1C3116-39F1-4751-A4CA-ABA0A1BED9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NI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8C961893-9371-4917-A445-6D966F5AED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86E35-2AD6-4B35-92EC-CA64046EB563}" type="slidenum">
              <a:rPr lang="es-NI" smtClean="0"/>
              <a:t>‹Nº›</a:t>
            </a:fld>
            <a:endParaRPr lang="es-NI"/>
          </a:p>
        </p:txBody>
      </p:sp>
    </p:spTree>
    <p:extLst>
      <p:ext uri="{BB962C8B-B14F-4D97-AF65-F5344CB8AC3E}">
        <p14:creationId xmlns:p14="http://schemas.microsoft.com/office/powerpoint/2010/main" val="29172108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876A2132-7344-4C08-A09D-3E9B6290B1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0DC50-2278-40E2-BB0B-7F3187FFFDA0}" type="datetimeFigureOut">
              <a:rPr lang="es-NI" smtClean="0"/>
              <a:t>05/07/2021</a:t>
            </a:fld>
            <a:endParaRPr lang="es-NI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2A223F21-4A66-47C3-8B84-D67F9530CB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NI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88E0F97E-84BD-4B79-8709-BB149BC98E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86E35-2AD6-4B35-92EC-CA64046EB563}" type="slidenum">
              <a:rPr lang="es-NI" smtClean="0"/>
              <a:t>‹Nº›</a:t>
            </a:fld>
            <a:endParaRPr lang="es-NI"/>
          </a:p>
        </p:txBody>
      </p:sp>
    </p:spTree>
    <p:extLst>
      <p:ext uri="{BB962C8B-B14F-4D97-AF65-F5344CB8AC3E}">
        <p14:creationId xmlns:p14="http://schemas.microsoft.com/office/powerpoint/2010/main" val="1619978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ECC09A4-5F47-4C14-9C73-ECC35D3FC7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B23FCA2-8059-455B-AAFD-414305E101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8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811F62B2-2D10-4F71-8660-969A896D09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2FD0809-C6FC-43DD-838C-90523CBB6F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0DC50-2278-40E2-BB0B-7F3187FFFDA0}" type="datetimeFigureOut">
              <a:rPr lang="es-NI" smtClean="0"/>
              <a:t>05/07/2021</a:t>
            </a:fld>
            <a:endParaRPr lang="es-NI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24F07DC5-EACD-47D6-A157-91645E6E75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NI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0C2DBC7-285B-4290-89B5-0AF123DD09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86E35-2AD6-4B35-92EC-CA64046EB563}" type="slidenum">
              <a:rPr lang="es-NI" smtClean="0"/>
              <a:t>‹Nº›</a:t>
            </a:fld>
            <a:endParaRPr lang="es-NI"/>
          </a:p>
        </p:txBody>
      </p:sp>
    </p:spTree>
    <p:extLst>
      <p:ext uri="{BB962C8B-B14F-4D97-AF65-F5344CB8AC3E}">
        <p14:creationId xmlns:p14="http://schemas.microsoft.com/office/powerpoint/2010/main" val="26030673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DB73E11-7EDB-465F-AFEB-A91DF1E229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58D9913B-ED67-4886-ACCC-5CAE338F422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8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s-CR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CCE7D990-2379-41EB-A695-6E2469EAB17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A8EF70E-9EF0-414B-9969-723B2BACCC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0DC50-2278-40E2-BB0B-7F3187FFFDA0}" type="datetimeFigureOut">
              <a:rPr lang="es-NI" smtClean="0"/>
              <a:t>05/07/2021</a:t>
            </a:fld>
            <a:endParaRPr lang="es-NI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A29A7C4-CBBD-41F1-83C6-A09B0D58B1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NI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7CBF47C-F362-4822-A672-9EECC4D407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86E35-2AD6-4B35-92EC-CA64046EB563}" type="slidenum">
              <a:rPr lang="es-NI" smtClean="0"/>
              <a:t>‹Nº›</a:t>
            </a:fld>
            <a:endParaRPr lang="es-NI"/>
          </a:p>
        </p:txBody>
      </p:sp>
    </p:spTree>
    <p:extLst>
      <p:ext uri="{BB962C8B-B14F-4D97-AF65-F5344CB8AC3E}">
        <p14:creationId xmlns:p14="http://schemas.microsoft.com/office/powerpoint/2010/main" val="20069509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E25B8039-37FA-4EC7-BD07-F041B1A82F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8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7EADC42-FD90-4DA2-AFB1-A0CB839845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BC57681-2D02-400D-8E26-F1B57B2C729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  <a:latin typeface="Futura Lt BT" panose="020B0402020204020303" pitchFamily="34" charset="0"/>
              </a:defRPr>
            </a:lvl1pPr>
          </a:lstStyle>
          <a:p>
            <a:fld id="{F7D0DC50-2278-40E2-BB0B-7F3187FFFDA0}" type="datetimeFigureOut">
              <a:rPr lang="es-NI" smtClean="0"/>
              <a:pPr/>
              <a:t>05/07/2021</a:t>
            </a:fld>
            <a:endParaRPr lang="es-NI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F19EC82-D1AA-4AC7-BBBE-0C97BF5DB5A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  <a:latin typeface="Futura Lt BT" panose="020B0402020204020303" pitchFamily="34" charset="0"/>
              </a:defRPr>
            </a:lvl1pPr>
          </a:lstStyle>
          <a:p>
            <a:endParaRPr lang="es-NI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63E3009-E095-46F0-A03F-7FC71A809CA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  <a:latin typeface="Futura Lt BT" panose="020B0402020204020303" pitchFamily="34" charset="0"/>
              </a:defRPr>
            </a:lvl1pPr>
          </a:lstStyle>
          <a:p>
            <a:fld id="{5D986E35-2AD6-4B35-92EC-CA64046EB563}" type="slidenum">
              <a:rPr lang="es-NI" smtClean="0"/>
              <a:pPr/>
              <a:t>‹Nº›</a:t>
            </a:fld>
            <a:endParaRPr lang="es-NI"/>
          </a:p>
        </p:txBody>
      </p:sp>
    </p:spTree>
    <p:extLst>
      <p:ext uri="{BB962C8B-B14F-4D97-AF65-F5344CB8AC3E}">
        <p14:creationId xmlns:p14="http://schemas.microsoft.com/office/powerpoint/2010/main" val="18913391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7" r:id="rId1"/>
    <p:sldLayoutId id="2147483788" r:id="rId2"/>
    <p:sldLayoutId id="2147483789" r:id="rId3"/>
    <p:sldLayoutId id="2147483790" r:id="rId4"/>
    <p:sldLayoutId id="2147483791" r:id="rId5"/>
    <p:sldLayoutId id="2147483792" r:id="rId6"/>
    <p:sldLayoutId id="2147483793" r:id="rId7"/>
    <p:sldLayoutId id="2147483794" r:id="rId8"/>
    <p:sldLayoutId id="2147483795" r:id="rId9"/>
    <p:sldLayoutId id="2147483796" r:id="rId10"/>
    <p:sldLayoutId id="2147483797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Futura Lt BT" panose="020B0402020204020303" pitchFamily="34" charset="0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Futura Lt BT" panose="020B0402020204020303" pitchFamily="34" charset="0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Futura Lt BT" panose="020B0402020204020303" pitchFamily="34" charset="0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Futura Lt BT" panose="020B0402020204020303" pitchFamily="34" charset="0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Futura Lt BT" panose="020B0402020204020303" pitchFamily="34" charset="0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Futura Lt BT" panose="020B0402020204020303" pitchFamily="34" charset="0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F5311E2-281C-4BA7-962F-558ACE64DB0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74043" y="1561513"/>
            <a:ext cx="5765220" cy="2997235"/>
          </a:xfrm>
        </p:spPr>
        <p:txBody>
          <a:bodyPr>
            <a:normAutofit/>
          </a:bodyPr>
          <a:lstStyle/>
          <a:p>
            <a:pPr>
              <a:lnSpc>
                <a:spcPct val="125000"/>
              </a:lnSpc>
            </a:pPr>
            <a:r>
              <a:rPr lang="es-CR" sz="3600" b="1" dirty="0">
                <a:ea typeface="Tahoma" panose="020B0604030504040204" pitchFamily="34" charset="0"/>
                <a:cs typeface="Tahoma" panose="020B0604030504040204" pitchFamily="34" charset="0"/>
              </a:rPr>
              <a:t>Informe ejecutivo de </a:t>
            </a:r>
            <a:br>
              <a:rPr lang="es-CR" sz="3600" b="1" dirty="0"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s-CR" sz="3600" b="1" dirty="0">
                <a:ea typeface="Tahoma" panose="020B0604030504040204" pitchFamily="34" charset="0"/>
                <a:cs typeface="Tahoma" panose="020B0604030504040204" pitchFamily="34" charset="0"/>
              </a:rPr>
              <a:t>seguimiento de mandatos</a:t>
            </a:r>
            <a:br>
              <a:rPr lang="es-CR" sz="3600" b="1" dirty="0"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s-CR" sz="3600" b="1" dirty="0">
                <a:ea typeface="Tahoma" panose="020B0604030504040204" pitchFamily="34" charset="0"/>
                <a:cs typeface="Tahoma" panose="020B0604030504040204" pitchFamily="34" charset="0"/>
              </a:rPr>
              <a:t>del Consejo Monetario Centroamericano</a:t>
            </a:r>
            <a:endParaRPr lang="es-CR" sz="3200" b="1" dirty="0"/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52C33D81-6AEE-4120-B752-4D708A49C8E8}"/>
              </a:ext>
            </a:extLst>
          </p:cNvPr>
          <p:cNvSpPr txBox="1"/>
          <p:nvPr/>
        </p:nvSpPr>
        <p:spPr>
          <a:xfrm>
            <a:off x="4810539" y="5579165"/>
            <a:ext cx="36841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000" dirty="0">
                <a:latin typeface="Futura Lt BT" panose="020B0402020204020303" pitchFamily="34" charset="0"/>
              </a:rPr>
              <a:t>292 Reunión del CMCA</a:t>
            </a:r>
          </a:p>
          <a:p>
            <a:r>
              <a:rPr lang="es-MX" sz="2000" dirty="0">
                <a:latin typeface="Futura Lt BT" panose="020B0402020204020303" pitchFamily="34" charset="0"/>
              </a:rPr>
              <a:t>Julio 2021</a:t>
            </a:r>
            <a:endParaRPr lang="es-CR" sz="2000" dirty="0">
              <a:latin typeface="Futura Lt BT" panose="020B04020202040203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1722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0BBE31F-27C3-45A7-B128-2A8923AF17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7875" y="1166191"/>
            <a:ext cx="7527713" cy="5340626"/>
          </a:xfrm>
        </p:spPr>
        <p:txBody>
          <a:bodyPr>
            <a:normAutofit fontScale="92500" lnSpcReduction="10000"/>
          </a:bodyPr>
          <a:lstStyle/>
          <a:p>
            <a:pPr algn="just">
              <a:lnSpc>
                <a:spcPct val="100000"/>
              </a:lnSpc>
              <a:spcBef>
                <a:spcPts val="0"/>
              </a:spcBef>
              <a:buClr>
                <a:srgbClr val="0070C0"/>
              </a:buClr>
            </a:pPr>
            <a:r>
              <a:rPr lang="es-MX" sz="2200" dirty="0"/>
              <a:t>Protocolo intercambio de información s/ciberseguridad</a:t>
            </a:r>
          </a:p>
          <a:p>
            <a:pPr marL="342900" lvl="1" indent="0" algn="just">
              <a:lnSpc>
                <a:spcPct val="100000"/>
              </a:lnSpc>
              <a:spcBef>
                <a:spcPts val="0"/>
              </a:spcBef>
              <a:buClr>
                <a:srgbClr val="0070C0"/>
              </a:buClr>
              <a:buNone/>
              <a:defRPr/>
            </a:pPr>
            <a:r>
              <a:rPr lang="es-CR" sz="1900" dirty="0"/>
              <a:t>En estudio CTI / CTSP / SECMCA para elaborar propuesta</a:t>
            </a:r>
          </a:p>
          <a:p>
            <a:pPr>
              <a:lnSpc>
                <a:spcPct val="100000"/>
              </a:lnSpc>
              <a:spcBef>
                <a:spcPts val="0"/>
              </a:spcBef>
              <a:buClr>
                <a:srgbClr val="0070C0"/>
              </a:buClr>
            </a:pPr>
            <a:endParaRPr lang="es-CR" sz="2200" dirty="0"/>
          </a:p>
          <a:p>
            <a:pPr>
              <a:lnSpc>
                <a:spcPct val="100000"/>
              </a:lnSpc>
              <a:spcBef>
                <a:spcPts val="0"/>
              </a:spcBef>
              <a:buClr>
                <a:srgbClr val="0070C0"/>
              </a:buClr>
            </a:pPr>
            <a:r>
              <a:rPr lang="es-CR" sz="2200" dirty="0"/>
              <a:t>Análisis revisión Acuerdo Monetario Centroamericano </a:t>
            </a:r>
          </a:p>
          <a:p>
            <a:pPr marL="342900" lvl="1" indent="0">
              <a:lnSpc>
                <a:spcPct val="100000"/>
              </a:lnSpc>
              <a:spcBef>
                <a:spcPts val="0"/>
              </a:spcBef>
              <a:buClr>
                <a:srgbClr val="0070C0"/>
              </a:buClr>
              <a:buNone/>
            </a:pPr>
            <a:r>
              <a:rPr lang="es-CR" sz="1900" dirty="0"/>
              <a:t>Agenda de trabajo del Comité de Estudios Jurídicos (varias reuniones); en proceso consultas a comités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Clr>
                <a:srgbClr val="0070C0"/>
              </a:buClr>
              <a:buNone/>
            </a:pPr>
            <a:endParaRPr lang="es-CR" sz="2200" dirty="0"/>
          </a:p>
          <a:p>
            <a:pPr>
              <a:lnSpc>
                <a:spcPct val="100000"/>
              </a:lnSpc>
              <a:spcBef>
                <a:spcPts val="0"/>
              </a:spcBef>
              <a:buClr>
                <a:srgbClr val="0070C0"/>
              </a:buClr>
            </a:pPr>
            <a:r>
              <a:rPr lang="es-CR" sz="2200" dirty="0"/>
              <a:t>Convenio cooperación con FLAR: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Clr>
                <a:srgbClr val="0070C0"/>
              </a:buClr>
              <a:buNone/>
            </a:pPr>
            <a:r>
              <a:rPr lang="es-CR" sz="2000" dirty="0"/>
              <a:t>	en proceso de firma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Clr>
                <a:srgbClr val="0070C0"/>
              </a:buClr>
              <a:buNone/>
            </a:pPr>
            <a:endParaRPr lang="es-CR" sz="2000" dirty="0"/>
          </a:p>
          <a:p>
            <a:pPr>
              <a:lnSpc>
                <a:spcPct val="100000"/>
              </a:lnSpc>
              <a:spcBef>
                <a:spcPts val="0"/>
              </a:spcBef>
              <a:buClr>
                <a:srgbClr val="0070C0"/>
              </a:buClr>
            </a:pPr>
            <a:r>
              <a:rPr lang="es-CR" sz="2200" dirty="0"/>
              <a:t>Nueva Comisión Especial de Investigaciones Económicas: creada en marzo 2021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buClr>
                <a:srgbClr val="0070C0"/>
              </a:buClr>
            </a:pPr>
            <a:r>
              <a:rPr lang="es-CR" sz="1900" dirty="0"/>
              <a:t>primera reunión 24-25 junio: organización Foro de investigadores y volumen 2 de Revista RECARD</a:t>
            </a:r>
          </a:p>
          <a:p>
            <a:pPr marL="342900" lvl="1" indent="0">
              <a:lnSpc>
                <a:spcPct val="100000"/>
              </a:lnSpc>
              <a:spcBef>
                <a:spcPts val="0"/>
              </a:spcBef>
              <a:buClr>
                <a:srgbClr val="0070C0"/>
              </a:buClr>
              <a:buNone/>
            </a:pPr>
            <a:endParaRPr lang="es-CR" sz="1900" dirty="0"/>
          </a:p>
          <a:p>
            <a:pPr>
              <a:lnSpc>
                <a:spcPct val="100000"/>
              </a:lnSpc>
              <a:spcBef>
                <a:spcPts val="0"/>
              </a:spcBef>
              <a:buClr>
                <a:srgbClr val="0070C0"/>
              </a:buClr>
            </a:pPr>
            <a:r>
              <a:rPr lang="es-CR" sz="2200" dirty="0"/>
              <a:t>Coordinación actividades con instituciones: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buClr>
                <a:srgbClr val="0070C0"/>
              </a:buClr>
            </a:pPr>
            <a:r>
              <a:rPr lang="es-CR" sz="1900" dirty="0"/>
              <a:t>Reunión conjunta CCSBSO: agosto 2021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buClr>
                <a:srgbClr val="0070C0"/>
              </a:buClr>
            </a:pPr>
            <a:r>
              <a:rPr lang="es-CR" sz="1900" dirty="0"/>
              <a:t>Conversatorio Independencia: coordinación con BCH: septiembre 2021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buClr>
                <a:srgbClr val="0070C0"/>
              </a:buClr>
            </a:pPr>
            <a:endParaRPr lang="es-CR" sz="2400" dirty="0"/>
          </a:p>
          <a:p>
            <a:pPr algn="just">
              <a:lnSpc>
                <a:spcPct val="150000"/>
              </a:lnSpc>
              <a:spcBef>
                <a:spcPts val="0"/>
              </a:spcBef>
              <a:buClr>
                <a:srgbClr val="0070C0"/>
              </a:buClr>
            </a:pPr>
            <a:endParaRPr lang="es-CR" sz="2400" dirty="0"/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Clr>
                <a:srgbClr val="0070C0"/>
              </a:buClr>
              <a:buNone/>
            </a:pPr>
            <a:endParaRPr lang="es-MX" sz="2800" dirty="0"/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93344434-7258-4E85-B027-7C75E178DC70}"/>
              </a:ext>
            </a:extLst>
          </p:cNvPr>
          <p:cNvSpPr/>
          <p:nvPr/>
        </p:nvSpPr>
        <p:spPr>
          <a:xfrm>
            <a:off x="499186" y="566632"/>
            <a:ext cx="814562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R" sz="2400" dirty="0">
                <a:latin typeface="Futura Md BT" panose="020B0602020204020303" pitchFamily="34" charset="0"/>
                <a:ea typeface="Tahoma" panose="020B0604030504040204" pitchFamily="34" charset="0"/>
                <a:cs typeface="Tahoma" panose="020B0604030504040204" pitchFamily="34" charset="0"/>
              </a:rPr>
              <a:t>Seguimiento a mandatos del CMCA</a:t>
            </a:r>
            <a:endParaRPr lang="es-CR" dirty="0">
              <a:latin typeface="Futura Md BT" panose="020B0602020204020303" pitchFamily="34" charset="0"/>
            </a:endParaRP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2C0CEA13-31A4-46FE-B9FF-C7968BED319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5588" y="1127341"/>
            <a:ext cx="648000" cy="648000"/>
          </a:xfrm>
          <a:prstGeom prst="rect">
            <a:avLst/>
          </a:prstGeom>
          <a:solidFill>
            <a:schemeClr val="bg1"/>
          </a:solidFill>
          <a:ln>
            <a:noFill/>
          </a:ln>
        </p:spPr>
      </p:pic>
      <p:pic>
        <p:nvPicPr>
          <p:cNvPr id="6" name="Imagen 5">
            <a:extLst>
              <a:ext uri="{FF2B5EF4-FFF2-40B4-BE49-F238E27FC236}">
                <a16:creationId xmlns:a16="http://schemas.microsoft.com/office/drawing/2014/main" id="{A119EC46-E6C5-44FC-8704-55FF1FA8348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5588" y="2255716"/>
            <a:ext cx="648000" cy="648000"/>
          </a:xfrm>
          <a:prstGeom prst="rect">
            <a:avLst/>
          </a:prstGeom>
          <a:solidFill>
            <a:schemeClr val="bg1"/>
          </a:solidFill>
          <a:ln>
            <a:noFill/>
          </a:ln>
        </p:spPr>
      </p:pic>
      <p:pic>
        <p:nvPicPr>
          <p:cNvPr id="7" name="Imagen 6" descr="Imagen que contiene dibujo, sostener, firmar&#10;&#10;Descripción generada automáticamente">
            <a:extLst>
              <a:ext uri="{FF2B5EF4-FFF2-40B4-BE49-F238E27FC236}">
                <a16:creationId xmlns:a16="http://schemas.microsoft.com/office/drawing/2014/main" id="{303F15CE-B966-44D1-9E0F-30E6A591CE3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33825" y="3216652"/>
            <a:ext cx="467350" cy="468000"/>
          </a:xfrm>
          <a:prstGeom prst="rect">
            <a:avLst/>
          </a:prstGeom>
        </p:spPr>
      </p:pic>
      <p:cxnSp>
        <p:nvCxnSpPr>
          <p:cNvPr id="9" name="Conector recto 8">
            <a:extLst>
              <a:ext uri="{FF2B5EF4-FFF2-40B4-BE49-F238E27FC236}">
                <a16:creationId xmlns:a16="http://schemas.microsoft.com/office/drawing/2014/main" id="{27BC24F4-7C45-466A-9AA3-6422567F5715}"/>
              </a:ext>
            </a:extLst>
          </p:cNvPr>
          <p:cNvCxnSpPr/>
          <p:nvPr/>
        </p:nvCxnSpPr>
        <p:spPr>
          <a:xfrm>
            <a:off x="499186" y="1067146"/>
            <a:ext cx="4559474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Imagen 10">
            <a:extLst>
              <a:ext uri="{FF2B5EF4-FFF2-40B4-BE49-F238E27FC236}">
                <a16:creationId xmlns:a16="http://schemas.microsoft.com/office/drawing/2014/main" id="{8AD8CC25-A70D-4243-97D6-4D36D48F1D7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43500" y="5210817"/>
            <a:ext cx="648000" cy="648000"/>
          </a:xfrm>
          <a:prstGeom prst="rect">
            <a:avLst/>
          </a:prstGeom>
          <a:solidFill>
            <a:schemeClr val="bg1"/>
          </a:solidFill>
          <a:ln>
            <a:noFill/>
          </a:ln>
        </p:spPr>
      </p:pic>
      <p:pic>
        <p:nvPicPr>
          <p:cNvPr id="12" name="Imagen 11" descr="Imagen que contiene dibujo, sostener, firmar&#10;&#10;Descripción generada automáticamente">
            <a:extLst>
              <a:ext uri="{FF2B5EF4-FFF2-40B4-BE49-F238E27FC236}">
                <a16:creationId xmlns:a16="http://schemas.microsoft.com/office/drawing/2014/main" id="{761C84B5-D318-42F8-AECF-9B2C115A01C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33825" y="4213734"/>
            <a:ext cx="467350" cy="46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8603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F5311E2-281C-4BA7-962F-558ACE64DB0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455019" y="3429000"/>
            <a:ext cx="5163971" cy="1310650"/>
          </a:xfrm>
        </p:spPr>
        <p:txBody>
          <a:bodyPr>
            <a:normAutofit fontScale="90000"/>
          </a:bodyPr>
          <a:lstStyle/>
          <a:p>
            <a:r>
              <a:rPr lang="es-MX" sz="3200" dirty="0">
                <a:ea typeface="Tahoma" panose="020B0604030504040204" pitchFamily="34" charset="0"/>
                <a:cs typeface="Tahoma" panose="020B0604030504040204" pitchFamily="34" charset="0"/>
              </a:rPr>
              <a:t>Muchas gracias por su amable atención</a:t>
            </a:r>
            <a:br>
              <a:rPr lang="es-MX" sz="2800" dirty="0">
                <a:ea typeface="Tahoma" panose="020B0604030504040204" pitchFamily="34" charset="0"/>
                <a:cs typeface="Tahoma" panose="020B0604030504040204" pitchFamily="34" charset="0"/>
              </a:rPr>
            </a:br>
            <a:endParaRPr lang="es-CR" sz="2800" dirty="0"/>
          </a:p>
        </p:txBody>
      </p:sp>
    </p:spTree>
    <p:extLst>
      <p:ext uri="{BB962C8B-B14F-4D97-AF65-F5344CB8AC3E}">
        <p14:creationId xmlns:p14="http://schemas.microsoft.com/office/powerpoint/2010/main" val="58625928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7FD9937C5D516438A5D30F7E4BA3CC7" ma:contentTypeVersion="13" ma:contentTypeDescription="Create a new document." ma:contentTypeScope="" ma:versionID="c7a30c5fd5717f106a19a869ae90485d">
  <xsd:schema xmlns:xsd="http://www.w3.org/2001/XMLSchema" xmlns:xs="http://www.w3.org/2001/XMLSchema" xmlns:p="http://schemas.microsoft.com/office/2006/metadata/properties" xmlns:ns3="e02d9874-8f48-45b7-b3d1-e0adb1f56c0d" xmlns:ns4="0e463852-ce01-48c4-af16-c2605e6534a1" targetNamespace="http://schemas.microsoft.com/office/2006/metadata/properties" ma:root="true" ma:fieldsID="bf2610aa7df94a1db36f53c1e24c0051" ns3:_="" ns4:_="">
    <xsd:import namespace="e02d9874-8f48-45b7-b3d1-e0adb1f56c0d"/>
    <xsd:import namespace="0e463852-ce01-48c4-af16-c2605e6534a1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Location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02d9874-8f48-45b7-b3d1-e0adb1f56c0d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e463852-ce01-48c4-af16-c2605e6534a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4" nillable="true" ma:displayName="MediaServiceAutoTags" ma:description="" ma:internalName="MediaServiceAutoTags" ma:readOnly="true">
      <xsd:simpleType>
        <xsd:restriction base="dms:Text"/>
      </xsd:simpleType>
    </xsd:element>
    <xsd:element name="MediaServiceLocation" ma:index="15" nillable="true" ma:displayName="MediaServiceLocation" ma:description="" ma:internalName="MediaServiceLocation" ma:readOnly="true">
      <xsd:simpleType>
        <xsd:restriction base="dms:Text"/>
      </xsd:simpleType>
    </xsd:element>
    <xsd:element name="MediaServiceOCR" ma:index="16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5DE3D95-EA52-47F9-B821-2234DEE78F5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02d9874-8f48-45b7-b3d1-e0adb1f56c0d"/>
    <ds:schemaRef ds:uri="0e463852-ce01-48c4-af16-c2605e6534a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7EF57A3-3A39-4037-9BC6-8EEAE6201184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FD80D477-FC41-4437-96EF-B446A446BB2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7859</TotalTime>
  <Words>125</Words>
  <Application>Microsoft Office PowerPoint</Application>
  <PresentationFormat>Carta (216 x 279 mm)</PresentationFormat>
  <Paragraphs>21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8" baseType="lpstr">
      <vt:lpstr>Arial</vt:lpstr>
      <vt:lpstr>Calibri</vt:lpstr>
      <vt:lpstr>Futura Lt BT</vt:lpstr>
      <vt:lpstr>Futura Md BT</vt:lpstr>
      <vt:lpstr>Tema de Office</vt:lpstr>
      <vt:lpstr>Informe ejecutivo de  seguimiento de mandatos del Consejo Monetario Centroamericano</vt:lpstr>
      <vt:lpstr>Presentación de PowerPoint</vt:lpstr>
      <vt:lpstr>Muchas gracias por su amable atención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Informe de mandatos CMCA</dc:title>
  <dc:creator>Ricardo Rodriguez</dc:creator>
  <cp:lastModifiedBy>Ricardo Rodriguez</cp:lastModifiedBy>
  <cp:revision>89</cp:revision>
  <cp:lastPrinted>2020-02-19T15:46:12Z</cp:lastPrinted>
  <dcterms:created xsi:type="dcterms:W3CDTF">2018-12-12T16:01:03Z</dcterms:created>
  <dcterms:modified xsi:type="dcterms:W3CDTF">2021-07-05T17:47:58Z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0x01010057FD9937C5D516438A5D30F7E4BA3CC7</vt:lpwstr>
  </property>
</Properties>
</file>